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8"/>
  </p:notesMasterIdLst>
  <p:handoutMasterIdLst>
    <p:handoutMasterId r:id="rId19"/>
  </p:handoutMasterIdLst>
  <p:sldIdLst>
    <p:sldId id="329" r:id="rId5"/>
    <p:sldId id="266" r:id="rId6"/>
    <p:sldId id="284" r:id="rId7"/>
    <p:sldId id="375" r:id="rId8"/>
    <p:sldId id="376" r:id="rId9"/>
    <p:sldId id="377" r:id="rId10"/>
    <p:sldId id="378" r:id="rId11"/>
    <p:sldId id="382" r:id="rId12"/>
    <p:sldId id="383" r:id="rId13"/>
    <p:sldId id="380" r:id="rId14"/>
    <p:sldId id="381" r:id="rId15"/>
    <p:sldId id="374" r:id="rId16"/>
    <p:sldId id="358" r:id="rId17"/>
  </p:sldIdLst>
  <p:sldSz cx="12192000" cy="6858000"/>
  <p:notesSz cx="6858000" cy="9144000"/>
  <p:custDataLst>
    <p:tags r:id="rId20"/>
  </p:custDataLst>
  <p:defaultTextStyle>
    <a:defPPr rtl="0"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FB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DBED569-4797-4DF1-A0F4-6AAB3CD982D8}" styleName="Kiểu Sáng 3 - Màu chủ đề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940675A-B579-460E-94D1-54222C63F5DA}" styleName="Không có Kiểu, Lưới Bảng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17292A2E-F333-43FB-9621-5CBBE7FDCDCB}" styleName="Kiểu Sáng 2 - Màu chủ đề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1E171933-4619-4E11-9A3F-F7608DF75F80}" styleName="Kiểu Trung bình 1 - Màu chủ đề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ED083AE6-46FA-4A59-8FB0-9F97EB10719F}" styleName="Kiểu Sáng 3 - Màu chủ đề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847" autoAdjust="0"/>
    <p:restoredTop sz="95455" autoAdjust="0"/>
  </p:normalViewPr>
  <p:slideViewPr>
    <p:cSldViewPr snapToGrid="0" showGuides="1">
      <p:cViewPr varScale="1">
        <p:scale>
          <a:sx n="98" d="100"/>
          <a:sy n="98" d="100"/>
        </p:scale>
        <p:origin x="1232" y="20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96" d="100"/>
          <a:sy n="96" d="100"/>
        </p:scale>
        <p:origin x="3642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ags" Target="tags/tag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DB477A9-CA6D-41C9-B536-567237D25392}" type="doc">
      <dgm:prSet loTypeId="urn:microsoft.com/office/officeart/2008/layout/HexagonCluster" loCatId="picture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4CDE50B1-5C7A-414E-82A4-79AB204D5E81}">
      <dgm:prSet phldrT="[Văn bản]" custT="1"/>
      <dgm:spPr/>
      <dgm:t>
        <a:bodyPr/>
        <a:lstStyle/>
        <a:p>
          <a:pPr>
            <a:lnSpc>
              <a:spcPct val="150000"/>
            </a:lnSpc>
          </a:pPr>
          <a:r>
            <a:rPr lang="en-US" sz="2400" dirty="0" err="1">
              <a:latin typeface="Arial" panose="020B0604020202020204" pitchFamily="34" charset="0"/>
              <a:cs typeface="Arial" panose="020B0604020202020204" pitchFamily="34" charset="0"/>
            </a:rPr>
            <a:t>Tìm</a:t>
          </a:r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latin typeface="Arial" panose="020B0604020202020204" pitchFamily="34" charset="0"/>
              <a:cs typeface="Arial" panose="020B0604020202020204" pitchFamily="34" charset="0"/>
            </a:rPr>
            <a:t>hiểu</a:t>
          </a:r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latin typeface="Arial" panose="020B0604020202020204" pitchFamily="34" charset="0"/>
              <a:cs typeface="Arial" panose="020B0604020202020204" pitchFamily="34" charset="0"/>
            </a:rPr>
            <a:t>về</a:t>
          </a:r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latin typeface="Arial" panose="020B0604020202020204" pitchFamily="34" charset="0"/>
              <a:cs typeface="Arial" panose="020B0604020202020204" pitchFamily="34" charset="0"/>
            </a:rPr>
            <a:t>Công</a:t>
          </a:r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latin typeface="Arial" panose="020B0604020202020204" pitchFamily="34" charset="0"/>
              <a:cs typeface="Arial" panose="020B0604020202020204" pitchFamily="34" charset="0"/>
            </a:rPr>
            <a:t>cơ</a:t>
          </a:r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latin typeface="Arial" panose="020B0604020202020204" pitchFamily="34" charset="0"/>
              <a:cs typeface="Arial" panose="020B0604020202020204" pitchFamily="34" charset="0"/>
            </a:rPr>
            <a:t>học</a:t>
          </a:r>
          <a:endParaRPr lang="en-US" sz="2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9E6BA8E-30A2-4C32-B439-1504B7F8D9A8}" type="parTrans" cxnId="{21B01735-A7D3-442C-8F25-E59B46FC8ED7}">
      <dgm:prSet/>
      <dgm:spPr/>
      <dgm:t>
        <a:bodyPr/>
        <a:lstStyle/>
        <a:p>
          <a:endParaRPr lang="en-US"/>
        </a:p>
      </dgm:t>
    </dgm:pt>
    <dgm:pt modelId="{FA5D7AA1-6968-4C08-9C0B-4F684FA8A5F6}" type="sibTrans" cxnId="{21B01735-A7D3-442C-8F25-E59B46FC8ED7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</dgm:spPr>
      <dgm:t>
        <a:bodyPr/>
        <a:lstStyle/>
        <a:p>
          <a:endParaRPr lang="en-US"/>
        </a:p>
      </dgm:t>
    </dgm:pt>
    <dgm:pt modelId="{260D228B-DAFD-49BE-8E59-EF283587334A}">
      <dgm:prSet phldrT="[Văn bản]" custT="1"/>
      <dgm:spPr/>
      <dgm:t>
        <a:bodyPr/>
        <a:lstStyle/>
        <a:p>
          <a:pPr>
            <a:lnSpc>
              <a:spcPct val="150000"/>
            </a:lnSpc>
          </a:pPr>
          <a:r>
            <a:rPr lang="en-US" sz="2400" dirty="0" err="1">
              <a:latin typeface="Arial" panose="020B0604020202020204" pitchFamily="34" charset="0"/>
              <a:cs typeface="Arial" panose="020B0604020202020204" pitchFamily="34" charset="0"/>
            </a:rPr>
            <a:t>Công</a:t>
          </a:r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latin typeface="Arial" panose="020B0604020202020204" pitchFamily="34" charset="0"/>
              <a:cs typeface="Arial" panose="020B0604020202020204" pitchFamily="34" charset="0"/>
            </a:rPr>
            <a:t>thức</a:t>
          </a:r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latin typeface="Arial" panose="020B0604020202020204" pitchFamily="34" charset="0"/>
              <a:cs typeface="Arial" panose="020B0604020202020204" pitchFamily="34" charset="0"/>
            </a:rPr>
            <a:t>tính</a:t>
          </a:r>
          <a:endParaRPr lang="en-US" sz="2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C9F512E-D6D9-4D6A-8E9F-1AA4E96A5B41}" type="parTrans" cxnId="{53F407EB-CEF4-4437-A7FF-47CD27B19369}">
      <dgm:prSet/>
      <dgm:spPr/>
      <dgm:t>
        <a:bodyPr/>
        <a:lstStyle/>
        <a:p>
          <a:endParaRPr lang="en-US"/>
        </a:p>
      </dgm:t>
    </dgm:pt>
    <dgm:pt modelId="{A8F79E60-8B6E-4DB7-BA5D-27389077CE5C}" type="sibTrans" cxnId="{53F407EB-CEF4-4437-A7FF-47CD27B19369}">
      <dgm:prSet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9000" r="-29000"/>
          </a:stretch>
        </a:blipFill>
      </dgm:spPr>
      <dgm:t>
        <a:bodyPr/>
        <a:lstStyle/>
        <a:p>
          <a:endParaRPr lang="en-US"/>
        </a:p>
      </dgm:t>
    </dgm:pt>
    <dgm:pt modelId="{A4B29E79-7E73-4A73-9020-90853461129C}">
      <dgm:prSet phldrT="[Văn bản]" custT="1"/>
      <dgm:spPr/>
      <dgm:t>
        <a:bodyPr/>
        <a:lstStyle/>
        <a:p>
          <a:pPr>
            <a:lnSpc>
              <a:spcPct val="150000"/>
            </a:lnSpc>
          </a:pPr>
          <a:r>
            <a:rPr lang="en-US" sz="2400" dirty="0" err="1">
              <a:latin typeface="Arial" panose="020B0604020202020204" pitchFamily="34" charset="0"/>
              <a:cs typeface="Arial" panose="020B0604020202020204" pitchFamily="34" charset="0"/>
            </a:rPr>
            <a:t>Luyện</a:t>
          </a:r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latin typeface="Arial" panose="020B0604020202020204" pitchFamily="34" charset="0"/>
              <a:cs typeface="Arial" panose="020B0604020202020204" pitchFamily="34" charset="0"/>
            </a:rPr>
            <a:t>tập</a:t>
          </a:r>
          <a:endParaRPr lang="en-US" sz="2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83244D8-2951-4C51-B813-521929BAEDF8}" type="parTrans" cxnId="{603D9CBD-1712-4C6C-A8BD-B69C0908A901}">
      <dgm:prSet/>
      <dgm:spPr/>
      <dgm:t>
        <a:bodyPr/>
        <a:lstStyle/>
        <a:p>
          <a:endParaRPr lang="en-US"/>
        </a:p>
      </dgm:t>
    </dgm:pt>
    <dgm:pt modelId="{959BE3B8-9CC1-4A93-9D42-87F652B1AE00}" type="sibTrans" cxnId="{603D9CBD-1712-4C6C-A8BD-B69C0908A901}">
      <dgm:prSet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</dgm:spPr>
      <dgm:t>
        <a:bodyPr/>
        <a:lstStyle/>
        <a:p>
          <a:endParaRPr lang="en-US"/>
        </a:p>
      </dgm:t>
    </dgm:pt>
    <dgm:pt modelId="{C6F15F57-1566-402B-A6C7-AE8FE8324905}" type="pres">
      <dgm:prSet presAssocID="{9DB477A9-CA6D-41C9-B536-567237D25392}" presName="Name0" presStyleCnt="0">
        <dgm:presLayoutVars>
          <dgm:chMax val="21"/>
          <dgm:chPref val="21"/>
        </dgm:presLayoutVars>
      </dgm:prSet>
      <dgm:spPr/>
    </dgm:pt>
    <dgm:pt modelId="{8657EA55-164D-4909-9B8F-49698F6621E7}" type="pres">
      <dgm:prSet presAssocID="{4CDE50B1-5C7A-414E-82A4-79AB204D5E81}" presName="text1" presStyleCnt="0"/>
      <dgm:spPr/>
    </dgm:pt>
    <dgm:pt modelId="{12DD5A92-C0E4-4091-B31C-A621E9E87F0B}" type="pres">
      <dgm:prSet presAssocID="{4CDE50B1-5C7A-414E-82A4-79AB204D5E81}" presName="textRepeatNode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A7D5FD99-52CD-4C71-8FB7-FD28E1324822}" type="pres">
      <dgm:prSet presAssocID="{4CDE50B1-5C7A-414E-82A4-79AB204D5E81}" presName="textaccent1" presStyleCnt="0"/>
      <dgm:spPr/>
    </dgm:pt>
    <dgm:pt modelId="{92F78A36-BE37-4AE6-9839-6C6359F21076}" type="pres">
      <dgm:prSet presAssocID="{4CDE50B1-5C7A-414E-82A4-79AB204D5E81}" presName="accentRepeatNode" presStyleLbl="solidAlignAcc1" presStyleIdx="0" presStyleCnt="6"/>
      <dgm:spPr/>
    </dgm:pt>
    <dgm:pt modelId="{CD071C7E-5B81-48EF-A1AB-144E0F7EA6B5}" type="pres">
      <dgm:prSet presAssocID="{FA5D7AA1-6968-4C08-9C0B-4F684FA8A5F6}" presName="image1" presStyleCnt="0"/>
      <dgm:spPr/>
    </dgm:pt>
    <dgm:pt modelId="{BD5D006E-6BC3-4D7B-A800-9FF0F959390A}" type="pres">
      <dgm:prSet presAssocID="{FA5D7AA1-6968-4C08-9C0B-4F684FA8A5F6}" presName="imageRepeatNode" presStyleLbl="alignAcc1" presStyleIdx="0" presStyleCnt="3"/>
      <dgm:spPr/>
    </dgm:pt>
    <dgm:pt modelId="{544B23A4-A607-4E20-A0D2-883792E9381C}" type="pres">
      <dgm:prSet presAssocID="{FA5D7AA1-6968-4C08-9C0B-4F684FA8A5F6}" presName="imageaccent1" presStyleCnt="0"/>
      <dgm:spPr/>
    </dgm:pt>
    <dgm:pt modelId="{C6CE3044-C5C4-4C83-A727-E02F1C29250F}" type="pres">
      <dgm:prSet presAssocID="{FA5D7AA1-6968-4C08-9C0B-4F684FA8A5F6}" presName="accentRepeatNode" presStyleLbl="solidAlignAcc1" presStyleIdx="1" presStyleCnt="6"/>
      <dgm:spPr/>
    </dgm:pt>
    <dgm:pt modelId="{4BDFA00E-4C38-4FF5-8A5D-DDC313F4747B}" type="pres">
      <dgm:prSet presAssocID="{260D228B-DAFD-49BE-8E59-EF283587334A}" presName="text2" presStyleCnt="0"/>
      <dgm:spPr/>
    </dgm:pt>
    <dgm:pt modelId="{C779E923-BE4B-40AF-9EB6-379E80BA323B}" type="pres">
      <dgm:prSet presAssocID="{260D228B-DAFD-49BE-8E59-EF283587334A}" presName="textRepeatNode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AD0F2691-1D83-46C5-A11F-CFAEB90E52FD}" type="pres">
      <dgm:prSet presAssocID="{260D228B-DAFD-49BE-8E59-EF283587334A}" presName="textaccent2" presStyleCnt="0"/>
      <dgm:spPr/>
    </dgm:pt>
    <dgm:pt modelId="{EB89964F-5C38-41E5-91DE-4146F896138E}" type="pres">
      <dgm:prSet presAssocID="{260D228B-DAFD-49BE-8E59-EF283587334A}" presName="accentRepeatNode" presStyleLbl="solidAlignAcc1" presStyleIdx="2" presStyleCnt="6"/>
      <dgm:spPr/>
    </dgm:pt>
    <dgm:pt modelId="{9BE2612C-CEBE-4631-879E-CEE28808E107}" type="pres">
      <dgm:prSet presAssocID="{A8F79E60-8B6E-4DB7-BA5D-27389077CE5C}" presName="image2" presStyleCnt="0"/>
      <dgm:spPr/>
    </dgm:pt>
    <dgm:pt modelId="{67428F4A-54EB-4143-B2D2-2F1B8D4F250E}" type="pres">
      <dgm:prSet presAssocID="{A8F79E60-8B6E-4DB7-BA5D-27389077CE5C}" presName="imageRepeatNode" presStyleLbl="alignAcc1" presStyleIdx="1" presStyleCnt="3"/>
      <dgm:spPr/>
    </dgm:pt>
    <dgm:pt modelId="{7291D0B5-0300-4CE4-8970-EDF6EA5248FB}" type="pres">
      <dgm:prSet presAssocID="{A8F79E60-8B6E-4DB7-BA5D-27389077CE5C}" presName="imageaccent2" presStyleCnt="0"/>
      <dgm:spPr/>
    </dgm:pt>
    <dgm:pt modelId="{48F3EE66-E55B-4C27-8115-B43410A01158}" type="pres">
      <dgm:prSet presAssocID="{A8F79E60-8B6E-4DB7-BA5D-27389077CE5C}" presName="accentRepeatNode" presStyleLbl="solidAlignAcc1" presStyleIdx="3" presStyleCnt="6"/>
      <dgm:spPr/>
    </dgm:pt>
    <dgm:pt modelId="{697094DA-4518-D549-A352-3F9FEA22362D}" type="pres">
      <dgm:prSet presAssocID="{A4B29E79-7E73-4A73-9020-90853461129C}" presName="text3" presStyleCnt="0"/>
      <dgm:spPr/>
    </dgm:pt>
    <dgm:pt modelId="{AE8D5355-E996-4265-9B78-AFE488BB90E5}" type="pres">
      <dgm:prSet presAssocID="{A4B29E79-7E73-4A73-9020-90853461129C}" presName="textRepeatNode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6E39E301-1BE9-DA47-9231-91B8F3320DF7}" type="pres">
      <dgm:prSet presAssocID="{A4B29E79-7E73-4A73-9020-90853461129C}" presName="textaccent3" presStyleCnt="0"/>
      <dgm:spPr/>
    </dgm:pt>
    <dgm:pt modelId="{51B15DF2-0B15-48B4-8452-1F98B9140CDE}" type="pres">
      <dgm:prSet presAssocID="{A4B29E79-7E73-4A73-9020-90853461129C}" presName="accentRepeatNode" presStyleLbl="solidAlignAcc1" presStyleIdx="4" presStyleCnt="6"/>
      <dgm:spPr/>
    </dgm:pt>
    <dgm:pt modelId="{D0E75245-EE95-8041-8EBD-6D9FF1D25787}" type="pres">
      <dgm:prSet presAssocID="{959BE3B8-9CC1-4A93-9D42-87F652B1AE00}" presName="image3" presStyleCnt="0"/>
      <dgm:spPr/>
    </dgm:pt>
    <dgm:pt modelId="{4D4C0218-3EC6-478E-9569-C3D9E6805D3E}" type="pres">
      <dgm:prSet presAssocID="{959BE3B8-9CC1-4A93-9D42-87F652B1AE00}" presName="imageRepeatNode" presStyleLbl="alignAcc1" presStyleIdx="2" presStyleCnt="3"/>
      <dgm:spPr/>
    </dgm:pt>
    <dgm:pt modelId="{832D8CC4-CC34-EE46-9743-EE382F91AEA0}" type="pres">
      <dgm:prSet presAssocID="{959BE3B8-9CC1-4A93-9D42-87F652B1AE00}" presName="imageaccent3" presStyleCnt="0"/>
      <dgm:spPr/>
    </dgm:pt>
    <dgm:pt modelId="{849678DB-A69C-4D64-AE5C-A672A7B9AB9B}" type="pres">
      <dgm:prSet presAssocID="{959BE3B8-9CC1-4A93-9D42-87F652B1AE00}" presName="accentRepeatNode" presStyleLbl="solidAlignAcc1" presStyleIdx="5" presStyleCnt="6"/>
      <dgm:spPr/>
    </dgm:pt>
  </dgm:ptLst>
  <dgm:cxnLst>
    <dgm:cxn modelId="{A17D9920-E1D9-B442-9BDC-907902DD7B95}" type="presOf" srcId="{A4B29E79-7E73-4A73-9020-90853461129C}" destId="{AE8D5355-E996-4265-9B78-AFE488BB90E5}" srcOrd="0" destOrd="0" presId="urn:microsoft.com/office/officeart/2008/layout/HexagonCluster"/>
    <dgm:cxn modelId="{DBE70321-F3E3-45C9-98CD-98599F5D232A}" type="presOf" srcId="{9DB477A9-CA6D-41C9-B536-567237D25392}" destId="{C6F15F57-1566-402B-A6C7-AE8FE8324905}" srcOrd="0" destOrd="0" presId="urn:microsoft.com/office/officeart/2008/layout/HexagonCluster"/>
    <dgm:cxn modelId="{21B01735-A7D3-442C-8F25-E59B46FC8ED7}" srcId="{9DB477A9-CA6D-41C9-B536-567237D25392}" destId="{4CDE50B1-5C7A-414E-82A4-79AB204D5E81}" srcOrd="0" destOrd="0" parTransId="{19E6BA8E-30A2-4C32-B439-1504B7F8D9A8}" sibTransId="{FA5D7AA1-6968-4C08-9C0B-4F684FA8A5F6}"/>
    <dgm:cxn modelId="{1E5D2A65-23AB-4E3C-8D48-34561B85285C}" type="presOf" srcId="{4CDE50B1-5C7A-414E-82A4-79AB204D5E81}" destId="{12DD5A92-C0E4-4091-B31C-A621E9E87F0B}" srcOrd="0" destOrd="0" presId="urn:microsoft.com/office/officeart/2008/layout/HexagonCluster"/>
    <dgm:cxn modelId="{DC70F4B4-852A-DF40-824F-C30E75C5282C}" type="presOf" srcId="{959BE3B8-9CC1-4A93-9D42-87F652B1AE00}" destId="{4D4C0218-3EC6-478E-9569-C3D9E6805D3E}" srcOrd="0" destOrd="0" presId="urn:microsoft.com/office/officeart/2008/layout/HexagonCluster"/>
    <dgm:cxn modelId="{603D9CBD-1712-4C6C-A8BD-B69C0908A901}" srcId="{9DB477A9-CA6D-41C9-B536-567237D25392}" destId="{A4B29E79-7E73-4A73-9020-90853461129C}" srcOrd="2" destOrd="0" parTransId="{783244D8-2951-4C51-B813-521929BAEDF8}" sibTransId="{959BE3B8-9CC1-4A93-9D42-87F652B1AE00}"/>
    <dgm:cxn modelId="{0EE2A9D2-2568-4276-9DB4-06737CAF2EAA}" type="presOf" srcId="{260D228B-DAFD-49BE-8E59-EF283587334A}" destId="{C779E923-BE4B-40AF-9EB6-379E80BA323B}" srcOrd="0" destOrd="0" presId="urn:microsoft.com/office/officeart/2008/layout/HexagonCluster"/>
    <dgm:cxn modelId="{53F407EB-CEF4-4437-A7FF-47CD27B19369}" srcId="{9DB477A9-CA6D-41C9-B536-567237D25392}" destId="{260D228B-DAFD-49BE-8E59-EF283587334A}" srcOrd="1" destOrd="0" parTransId="{AC9F512E-D6D9-4D6A-8E9F-1AA4E96A5B41}" sibTransId="{A8F79E60-8B6E-4DB7-BA5D-27389077CE5C}"/>
    <dgm:cxn modelId="{D493EFF2-E476-4ED1-9C84-68E9D0D0EA7D}" type="presOf" srcId="{A8F79E60-8B6E-4DB7-BA5D-27389077CE5C}" destId="{67428F4A-54EB-4143-B2D2-2F1B8D4F250E}" srcOrd="0" destOrd="0" presId="urn:microsoft.com/office/officeart/2008/layout/HexagonCluster"/>
    <dgm:cxn modelId="{7073C1F9-04BC-468B-AA2A-B72E0C59443F}" type="presOf" srcId="{FA5D7AA1-6968-4C08-9C0B-4F684FA8A5F6}" destId="{BD5D006E-6BC3-4D7B-A800-9FF0F959390A}" srcOrd="0" destOrd="0" presId="urn:microsoft.com/office/officeart/2008/layout/HexagonCluster"/>
    <dgm:cxn modelId="{75E9A082-C47F-4115-BB87-E0872E64EDC0}" type="presParOf" srcId="{C6F15F57-1566-402B-A6C7-AE8FE8324905}" destId="{8657EA55-164D-4909-9B8F-49698F6621E7}" srcOrd="0" destOrd="0" presId="urn:microsoft.com/office/officeart/2008/layout/HexagonCluster"/>
    <dgm:cxn modelId="{8B447C5B-9CED-468F-9B40-8D20EE05EA25}" type="presParOf" srcId="{8657EA55-164D-4909-9B8F-49698F6621E7}" destId="{12DD5A92-C0E4-4091-B31C-A621E9E87F0B}" srcOrd="0" destOrd="0" presId="urn:microsoft.com/office/officeart/2008/layout/HexagonCluster"/>
    <dgm:cxn modelId="{1DC20264-A4B2-4F79-A922-F027A79B7AF7}" type="presParOf" srcId="{C6F15F57-1566-402B-A6C7-AE8FE8324905}" destId="{A7D5FD99-52CD-4C71-8FB7-FD28E1324822}" srcOrd="1" destOrd="0" presId="urn:microsoft.com/office/officeart/2008/layout/HexagonCluster"/>
    <dgm:cxn modelId="{81A3DF07-35EF-40DE-B86D-BE0ED81FD436}" type="presParOf" srcId="{A7D5FD99-52CD-4C71-8FB7-FD28E1324822}" destId="{92F78A36-BE37-4AE6-9839-6C6359F21076}" srcOrd="0" destOrd="0" presId="urn:microsoft.com/office/officeart/2008/layout/HexagonCluster"/>
    <dgm:cxn modelId="{AA5450B4-AEE2-42BA-B788-09B63245A2F9}" type="presParOf" srcId="{C6F15F57-1566-402B-A6C7-AE8FE8324905}" destId="{CD071C7E-5B81-48EF-A1AB-144E0F7EA6B5}" srcOrd="2" destOrd="0" presId="urn:microsoft.com/office/officeart/2008/layout/HexagonCluster"/>
    <dgm:cxn modelId="{3A110D65-E855-4231-A45E-29C9045FE171}" type="presParOf" srcId="{CD071C7E-5B81-48EF-A1AB-144E0F7EA6B5}" destId="{BD5D006E-6BC3-4D7B-A800-9FF0F959390A}" srcOrd="0" destOrd="0" presId="urn:microsoft.com/office/officeart/2008/layout/HexagonCluster"/>
    <dgm:cxn modelId="{1DA4B1E9-AB0B-4467-94B3-A84FED5C9F2A}" type="presParOf" srcId="{C6F15F57-1566-402B-A6C7-AE8FE8324905}" destId="{544B23A4-A607-4E20-A0D2-883792E9381C}" srcOrd="3" destOrd="0" presId="urn:microsoft.com/office/officeart/2008/layout/HexagonCluster"/>
    <dgm:cxn modelId="{67B429D7-58C5-47FA-AB89-90E755DF15AD}" type="presParOf" srcId="{544B23A4-A607-4E20-A0D2-883792E9381C}" destId="{C6CE3044-C5C4-4C83-A727-E02F1C29250F}" srcOrd="0" destOrd="0" presId="urn:microsoft.com/office/officeart/2008/layout/HexagonCluster"/>
    <dgm:cxn modelId="{0DF90193-879F-4706-BEF1-3EFA4D281C78}" type="presParOf" srcId="{C6F15F57-1566-402B-A6C7-AE8FE8324905}" destId="{4BDFA00E-4C38-4FF5-8A5D-DDC313F4747B}" srcOrd="4" destOrd="0" presId="urn:microsoft.com/office/officeart/2008/layout/HexagonCluster"/>
    <dgm:cxn modelId="{D34A39B0-8CD9-4FAE-9EB3-6C87ACF3639F}" type="presParOf" srcId="{4BDFA00E-4C38-4FF5-8A5D-DDC313F4747B}" destId="{C779E923-BE4B-40AF-9EB6-379E80BA323B}" srcOrd="0" destOrd="0" presId="urn:microsoft.com/office/officeart/2008/layout/HexagonCluster"/>
    <dgm:cxn modelId="{1B932635-B37D-4CB0-BE2E-A930A990029A}" type="presParOf" srcId="{C6F15F57-1566-402B-A6C7-AE8FE8324905}" destId="{AD0F2691-1D83-46C5-A11F-CFAEB90E52FD}" srcOrd="5" destOrd="0" presId="urn:microsoft.com/office/officeart/2008/layout/HexagonCluster"/>
    <dgm:cxn modelId="{10764530-7A4D-494D-9EB4-449A73035AE9}" type="presParOf" srcId="{AD0F2691-1D83-46C5-A11F-CFAEB90E52FD}" destId="{EB89964F-5C38-41E5-91DE-4146F896138E}" srcOrd="0" destOrd="0" presId="urn:microsoft.com/office/officeart/2008/layout/HexagonCluster"/>
    <dgm:cxn modelId="{D89D358D-28D9-4A9F-8073-15B99AFED867}" type="presParOf" srcId="{C6F15F57-1566-402B-A6C7-AE8FE8324905}" destId="{9BE2612C-CEBE-4631-879E-CEE28808E107}" srcOrd="6" destOrd="0" presId="urn:microsoft.com/office/officeart/2008/layout/HexagonCluster"/>
    <dgm:cxn modelId="{B434368A-561E-4755-88E5-204BA417E90C}" type="presParOf" srcId="{9BE2612C-CEBE-4631-879E-CEE28808E107}" destId="{67428F4A-54EB-4143-B2D2-2F1B8D4F250E}" srcOrd="0" destOrd="0" presId="urn:microsoft.com/office/officeart/2008/layout/HexagonCluster"/>
    <dgm:cxn modelId="{E0F9D1E0-F7DE-4E6B-BA41-16C242CB9C7C}" type="presParOf" srcId="{C6F15F57-1566-402B-A6C7-AE8FE8324905}" destId="{7291D0B5-0300-4CE4-8970-EDF6EA5248FB}" srcOrd="7" destOrd="0" presId="urn:microsoft.com/office/officeart/2008/layout/HexagonCluster"/>
    <dgm:cxn modelId="{3DDBDDA3-4E6C-4978-B4B2-DA6CB06E78BF}" type="presParOf" srcId="{7291D0B5-0300-4CE4-8970-EDF6EA5248FB}" destId="{48F3EE66-E55B-4C27-8115-B43410A01158}" srcOrd="0" destOrd="0" presId="urn:microsoft.com/office/officeart/2008/layout/HexagonCluster"/>
    <dgm:cxn modelId="{0B8E8577-3813-824E-AB28-2AFE6A1EE49F}" type="presParOf" srcId="{C6F15F57-1566-402B-A6C7-AE8FE8324905}" destId="{697094DA-4518-D549-A352-3F9FEA22362D}" srcOrd="8" destOrd="0" presId="urn:microsoft.com/office/officeart/2008/layout/HexagonCluster"/>
    <dgm:cxn modelId="{8FFEA1CC-DD35-FD4F-A324-70B46E03E67C}" type="presParOf" srcId="{697094DA-4518-D549-A352-3F9FEA22362D}" destId="{AE8D5355-E996-4265-9B78-AFE488BB90E5}" srcOrd="0" destOrd="0" presId="urn:microsoft.com/office/officeart/2008/layout/HexagonCluster"/>
    <dgm:cxn modelId="{12456343-BD01-C641-ABBC-1B5D13FF5942}" type="presParOf" srcId="{C6F15F57-1566-402B-A6C7-AE8FE8324905}" destId="{6E39E301-1BE9-DA47-9231-91B8F3320DF7}" srcOrd="9" destOrd="0" presId="urn:microsoft.com/office/officeart/2008/layout/HexagonCluster"/>
    <dgm:cxn modelId="{446868DA-F407-2C4A-B749-EEA8EE946631}" type="presParOf" srcId="{6E39E301-1BE9-DA47-9231-91B8F3320DF7}" destId="{51B15DF2-0B15-48B4-8452-1F98B9140CDE}" srcOrd="0" destOrd="0" presId="urn:microsoft.com/office/officeart/2008/layout/HexagonCluster"/>
    <dgm:cxn modelId="{8218B9D7-1A1B-7F4C-B22C-06D3BF2A36E8}" type="presParOf" srcId="{C6F15F57-1566-402B-A6C7-AE8FE8324905}" destId="{D0E75245-EE95-8041-8EBD-6D9FF1D25787}" srcOrd="10" destOrd="0" presId="urn:microsoft.com/office/officeart/2008/layout/HexagonCluster"/>
    <dgm:cxn modelId="{5B18088B-133D-FA4C-8C90-29AE6B2EBA52}" type="presParOf" srcId="{D0E75245-EE95-8041-8EBD-6D9FF1D25787}" destId="{4D4C0218-3EC6-478E-9569-C3D9E6805D3E}" srcOrd="0" destOrd="0" presId="urn:microsoft.com/office/officeart/2008/layout/HexagonCluster"/>
    <dgm:cxn modelId="{24157C72-D7CA-244D-8B43-6AA847F3FA57}" type="presParOf" srcId="{C6F15F57-1566-402B-A6C7-AE8FE8324905}" destId="{832D8CC4-CC34-EE46-9743-EE382F91AEA0}" srcOrd="11" destOrd="0" presId="urn:microsoft.com/office/officeart/2008/layout/HexagonCluster"/>
    <dgm:cxn modelId="{99BF3B94-FD2F-3A48-9609-D6A5F1903347}" type="presParOf" srcId="{832D8CC4-CC34-EE46-9743-EE382F91AEA0}" destId="{849678DB-A69C-4D64-AE5C-A672A7B9AB9B}" srcOrd="0" destOrd="0" presId="urn:microsoft.com/office/officeart/2008/layout/Hexagon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DD5A92-C0E4-4091-B31C-A621E9E87F0B}">
      <dsp:nvSpPr>
        <dsp:cNvPr id="0" name=""/>
        <dsp:cNvSpPr/>
      </dsp:nvSpPr>
      <dsp:spPr>
        <a:xfrm>
          <a:off x="3575120" y="3411255"/>
          <a:ext cx="2409593" cy="2077489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100000"/>
                <a:satMod val="137000"/>
              </a:schemeClr>
            </a:gs>
            <a:gs pos="71000">
              <a:schemeClr val="accent2"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  <a:ln w="63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30480" rIns="0" bIns="30480" numCol="1" spcCol="1270" anchor="ctr" anchorCtr="0">
          <a:noAutofit/>
        </a:bodyPr>
        <a:lstStyle/>
        <a:p>
          <a:pPr marL="0" lvl="0" indent="0" algn="ctr" defTabSz="1066800">
            <a:lnSpc>
              <a:spcPct val="15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 err="1">
              <a:latin typeface="Arial" panose="020B0604020202020204" pitchFamily="34" charset="0"/>
              <a:cs typeface="Arial" panose="020B0604020202020204" pitchFamily="34" charset="0"/>
            </a:rPr>
            <a:t>Tìm</a:t>
          </a: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latin typeface="Arial" panose="020B0604020202020204" pitchFamily="34" charset="0"/>
              <a:cs typeface="Arial" panose="020B0604020202020204" pitchFamily="34" charset="0"/>
            </a:rPr>
            <a:t>hiểu</a:t>
          </a: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latin typeface="Arial" panose="020B0604020202020204" pitchFamily="34" charset="0"/>
              <a:cs typeface="Arial" panose="020B0604020202020204" pitchFamily="34" charset="0"/>
            </a:rPr>
            <a:t>về</a:t>
          </a: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latin typeface="Arial" panose="020B0604020202020204" pitchFamily="34" charset="0"/>
              <a:cs typeface="Arial" panose="020B0604020202020204" pitchFamily="34" charset="0"/>
            </a:rPr>
            <a:t>Công</a:t>
          </a: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latin typeface="Arial" panose="020B0604020202020204" pitchFamily="34" charset="0"/>
              <a:cs typeface="Arial" panose="020B0604020202020204" pitchFamily="34" charset="0"/>
            </a:rPr>
            <a:t>cơ</a:t>
          </a: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latin typeface="Arial" panose="020B0604020202020204" pitchFamily="34" charset="0"/>
              <a:cs typeface="Arial" panose="020B0604020202020204" pitchFamily="34" charset="0"/>
            </a:rPr>
            <a:t>học</a:t>
          </a:r>
          <a:endParaRPr lang="en-US" sz="2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949044" y="3733642"/>
        <a:ext cx="1661746" cy="1432715"/>
      </dsp:txXfrm>
    </dsp:sp>
    <dsp:sp modelId="{92F78A36-BE37-4AE6-9839-6C6359F21076}">
      <dsp:nvSpPr>
        <dsp:cNvPr id="0" name=""/>
        <dsp:cNvSpPr/>
      </dsp:nvSpPr>
      <dsp:spPr>
        <a:xfrm>
          <a:off x="3637718" y="4328424"/>
          <a:ext cx="282119" cy="243151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D5D006E-6BC3-4D7B-A800-9FF0F959390A}">
      <dsp:nvSpPr>
        <dsp:cNvPr id="0" name=""/>
        <dsp:cNvSpPr/>
      </dsp:nvSpPr>
      <dsp:spPr>
        <a:xfrm>
          <a:off x="1515389" y="2295393"/>
          <a:ext cx="2409593" cy="2077489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  <a:ln w="63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6CE3044-C5C4-4C83-A727-E02F1C29250F}">
      <dsp:nvSpPr>
        <dsp:cNvPr id="0" name=""/>
        <dsp:cNvSpPr/>
      </dsp:nvSpPr>
      <dsp:spPr>
        <a:xfrm>
          <a:off x="3155800" y="4098445"/>
          <a:ext cx="282119" cy="243151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779E923-BE4B-40AF-9EB6-379E80BA323B}">
      <dsp:nvSpPr>
        <dsp:cNvPr id="0" name=""/>
        <dsp:cNvSpPr/>
      </dsp:nvSpPr>
      <dsp:spPr>
        <a:xfrm>
          <a:off x="5627991" y="2270693"/>
          <a:ext cx="2409593" cy="2077489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100000"/>
                <a:satMod val="137000"/>
              </a:schemeClr>
            </a:gs>
            <a:gs pos="71000">
              <a:schemeClr val="accent3"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  <a:ln w="635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30480" rIns="0" bIns="30480" numCol="1" spcCol="1270" anchor="ctr" anchorCtr="0">
          <a:noAutofit/>
        </a:bodyPr>
        <a:lstStyle/>
        <a:p>
          <a:pPr marL="0" lvl="0" indent="0" algn="ctr" defTabSz="1066800">
            <a:lnSpc>
              <a:spcPct val="15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 err="1">
              <a:latin typeface="Arial" panose="020B0604020202020204" pitchFamily="34" charset="0"/>
              <a:cs typeface="Arial" panose="020B0604020202020204" pitchFamily="34" charset="0"/>
            </a:rPr>
            <a:t>Công</a:t>
          </a: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latin typeface="Arial" panose="020B0604020202020204" pitchFamily="34" charset="0"/>
              <a:cs typeface="Arial" panose="020B0604020202020204" pitchFamily="34" charset="0"/>
            </a:rPr>
            <a:t>thức</a:t>
          </a: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latin typeface="Arial" panose="020B0604020202020204" pitchFamily="34" charset="0"/>
              <a:cs typeface="Arial" panose="020B0604020202020204" pitchFamily="34" charset="0"/>
            </a:rPr>
            <a:t>tính</a:t>
          </a:r>
          <a:endParaRPr lang="en-US" sz="2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001915" y="2593080"/>
        <a:ext cx="1661746" cy="1432715"/>
      </dsp:txXfrm>
    </dsp:sp>
    <dsp:sp modelId="{EB89964F-5C38-41E5-91DE-4146F896138E}">
      <dsp:nvSpPr>
        <dsp:cNvPr id="0" name=""/>
        <dsp:cNvSpPr/>
      </dsp:nvSpPr>
      <dsp:spPr>
        <a:xfrm>
          <a:off x="7275261" y="4071551"/>
          <a:ext cx="282119" cy="243151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7428F4A-54EB-4143-B2D2-2F1B8D4F250E}">
      <dsp:nvSpPr>
        <dsp:cNvPr id="0" name=""/>
        <dsp:cNvSpPr/>
      </dsp:nvSpPr>
      <dsp:spPr>
        <a:xfrm>
          <a:off x="7680862" y="3411255"/>
          <a:ext cx="2409593" cy="2077489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9000" r="-29000"/>
          </a:stretch>
        </a:blipFill>
        <a:ln w="635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8F3EE66-E55B-4C27-8115-B43410A01158}">
      <dsp:nvSpPr>
        <dsp:cNvPr id="0" name=""/>
        <dsp:cNvSpPr/>
      </dsp:nvSpPr>
      <dsp:spPr>
        <a:xfrm>
          <a:off x="7743460" y="4328424"/>
          <a:ext cx="282119" cy="243151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E8D5355-E996-4265-9B78-AFE488BB90E5}">
      <dsp:nvSpPr>
        <dsp:cNvPr id="0" name=""/>
        <dsp:cNvSpPr/>
      </dsp:nvSpPr>
      <dsp:spPr>
        <a:xfrm>
          <a:off x="3575120" y="1135072"/>
          <a:ext cx="2409593" cy="2077489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100000"/>
                <a:satMod val="137000"/>
              </a:schemeClr>
            </a:gs>
            <a:gs pos="71000">
              <a:schemeClr val="accent4"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  <a:ln w="635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30480" rIns="0" bIns="30480" numCol="1" spcCol="1270" anchor="ctr" anchorCtr="0">
          <a:noAutofit/>
        </a:bodyPr>
        <a:lstStyle/>
        <a:p>
          <a:pPr marL="0" lvl="0" indent="0" algn="ctr" defTabSz="1066800">
            <a:lnSpc>
              <a:spcPct val="15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 err="1">
              <a:latin typeface="Arial" panose="020B0604020202020204" pitchFamily="34" charset="0"/>
              <a:cs typeface="Arial" panose="020B0604020202020204" pitchFamily="34" charset="0"/>
            </a:rPr>
            <a:t>Luyện</a:t>
          </a: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latin typeface="Arial" panose="020B0604020202020204" pitchFamily="34" charset="0"/>
              <a:cs typeface="Arial" panose="020B0604020202020204" pitchFamily="34" charset="0"/>
            </a:rPr>
            <a:t>tập</a:t>
          </a:r>
          <a:endParaRPr lang="en-US" sz="2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949044" y="1457459"/>
        <a:ext cx="1661746" cy="1432715"/>
      </dsp:txXfrm>
    </dsp:sp>
    <dsp:sp modelId="{51B15DF2-0B15-48B4-8452-1F98B9140CDE}">
      <dsp:nvSpPr>
        <dsp:cNvPr id="0" name=""/>
        <dsp:cNvSpPr/>
      </dsp:nvSpPr>
      <dsp:spPr>
        <a:xfrm>
          <a:off x="5208670" y="1180080"/>
          <a:ext cx="282119" cy="243151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D4C0218-3EC6-478E-9569-C3D9E6805D3E}">
      <dsp:nvSpPr>
        <dsp:cNvPr id="0" name=""/>
        <dsp:cNvSpPr/>
      </dsp:nvSpPr>
      <dsp:spPr>
        <a:xfrm>
          <a:off x="5627991" y="0"/>
          <a:ext cx="2409593" cy="2077489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  <a:ln w="635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49678DB-A69C-4D64-AE5C-A672A7B9AB9B}">
      <dsp:nvSpPr>
        <dsp:cNvPr id="0" name=""/>
        <dsp:cNvSpPr/>
      </dsp:nvSpPr>
      <dsp:spPr>
        <a:xfrm>
          <a:off x="5699164" y="912229"/>
          <a:ext cx="282119" cy="243151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exagonCluster">
  <dgm:title val=""/>
  <dgm:desc val=""/>
  <dgm:catLst>
    <dgm:cat type="picture" pri="21000"/>
    <dgm:cat type="relationship" pri="3200"/>
    <dgm:cat type="pictureconvert" pri="2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21"/>
      <dgm:chPref val="21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3871"/>
        </dgm:alg>
        <dgm:constrLst>
          <dgm:constr type="primFontSz" for="des" ptType="node" op="equ" val="65"/>
          <dgm:constr type="l" for="ch" forName="text1" refType="w" fact="0.4525"/>
          <dgm:constr type="t" for="ch" forName="text1" refType="h" fact="0.346"/>
          <dgm:constr type="w" for="ch" forName="text1" refType="w" fact="0.5475"/>
          <dgm:constr type="h" for="ch" forName="text1" refType="h" fact="0.654"/>
          <dgm:constr type="l" for="ch" forName="textaccent1" refType="w" fact="0.4652"/>
          <dgm:constr type="t" for="ch" forName="textaccent1" refType="h" fact="0.6348"/>
          <dgm:constr type="w" for="ch" forName="textaccent1" refType="w" fact="0.0639"/>
          <dgm:constr type="h" for="ch" forName="textaccent1" refType="h" fact="0.0765"/>
          <dgm:constr type="l" for="ch" forName="image1" refType="w" fact="0"/>
          <dgm:constr type="t" for="ch" forName="image1" refType="h" fact="0"/>
          <dgm:constr type="w" for="ch" forName="image1" refType="w" fact="0.5468"/>
          <dgm:constr type="h" for="ch" forName="image1" refType="h" fact="0.6538"/>
          <dgm:constr type="l" for="ch" forName="imageaccent1" refType="w" fact="0.3702"/>
          <dgm:constr type="t" for="ch" forName="imageaccent1" refType="h" fact="0.5633"/>
          <dgm:constr type="w" for="ch" forName="imageaccent1" refType="w" fact="0.0639"/>
          <dgm:constr type="h" for="ch" forName="imageaccent1" refType="h" fact="0.0765"/>
        </dgm:constrLst>
      </dgm:if>
      <dgm:if name="Name3" axis="ch" ptType="node" func="cnt" op="equ" val="2">
        <dgm:alg type="composite">
          <dgm:param type="ar" val="2.6443"/>
        </dgm:alg>
        <dgm:constrLst>
          <dgm:constr type="primFontSz" for="des" ptType="node" op="equ" val="65"/>
          <dgm:constr type="l" for="ch" forName="text1" refType="w" fact="0.2383"/>
          <dgm:constr type="t" for="ch" forName="text1" refType="h" fact="0.3501"/>
          <dgm:constr type="w" for="ch" forName="text1" refType="w" fact="0.285"/>
          <dgm:constr type="h" for="ch" forName="text1" refType="h" fact="0.6499"/>
          <dgm:constr type="l" for="ch" forName="textaccent1" refType="w" fact="0.2472"/>
          <dgm:constr type="t" for="ch" forName="textaccent1" refType="h" fact="0.6371"/>
          <dgm:constr type="w" for="ch" forName="textaccent1" refType="w" fact="0.0333"/>
          <dgm:constr type="h" for="ch" forName="textaccent1" refType="h" fact="0.076"/>
          <dgm:constr type="l" for="ch" forName="image1" refType="w" fact="0"/>
          <dgm:constr type="t" for="ch" forName="image1" refType="h" fact="0"/>
          <dgm:constr type="w" for="ch" forName="image1" refType="w" fact="0.285"/>
          <dgm:constr type="h" for="ch" forName="image1" refType="h" fact="0.6499"/>
          <dgm:constr type="l" for="ch" forName="imageaccent1" refType="w" fact="0.1942"/>
          <dgm:constr type="t" for="ch" forName="imageaccent1" refType="h" fact="0.5602"/>
          <dgm:constr type="w" for="ch" forName="imageaccent1" refType="w" fact="0.0333"/>
          <dgm:constr type="h" for="ch" forName="imageaccent1" refType="h" fact="0.076"/>
          <dgm:constr type="l" for="ch" forName="text2" refType="w" fact="0.4767"/>
          <dgm:constr type="t" for="ch" forName="text2" refType="h" fact="0"/>
          <dgm:constr type="w" for="ch" forName="text2" refType="w" fact="0.285"/>
          <dgm:constr type="h" for="ch" forName="text2" refType="h" fact="0.6499"/>
          <dgm:constr type="l" for="ch" forName="textaccent2" refType="w" fact="0.6709"/>
          <dgm:constr type="t" for="ch" forName="textaccent2" refType="h" fact="0.5602"/>
          <dgm:constr type="w" for="ch" forName="textaccent2" refType="w" fact="0.0333"/>
          <dgm:constr type="h" for="ch" forName="textaccent2" refType="h" fact="0.076"/>
          <dgm:constr type="l" for="ch" forName="image2" refType="w" fact="0.715"/>
          <dgm:constr type="t" for="ch" forName="image2" refType="h" fact="0.3501"/>
          <dgm:constr type="w" for="ch" forName="image2" refType="w" fact="0.285"/>
          <dgm:constr type="h" for="ch" forName="image2" refType="h" fact="0.6499"/>
          <dgm:constr type="l" for="ch" forName="imageaccent2" refType="w" fact="0.7239"/>
          <dgm:constr type="t" for="ch" forName="imageaccent2" refType="h" fact="0.6371"/>
          <dgm:constr type="w" for="ch" forName="imageaccent2" refType="w" fact="0.0333"/>
          <dgm:constr type="h" for="ch" forName="imageaccent2" refType="h" fact="0.076"/>
        </dgm:constrLst>
      </dgm:if>
      <dgm:if name="Name4" axis="ch" ptType="node" func="cnt" op="equ" val="3">
        <dgm:alg type="composite">
          <dgm:param type="ar" val="1.5623"/>
        </dgm:alg>
        <dgm:constrLst>
          <dgm:constr type="primFontSz" for="des" ptType="node" op="equ" val="65"/>
          <dgm:constr type="l" for="ch" forName="text1" refType="w" fact="0.2402"/>
          <dgm:constr type="t" for="ch" forName="text1" refType="h" fact="0.6215"/>
          <dgm:constr type="w" for="ch" forName="text1" refType="w" fact="0.281"/>
          <dgm:constr type="h" for="ch" forName="text1" refType="h" fact="0.3785"/>
          <dgm:constr type="l" for="ch" forName="textaccent1" refType="w" fact="0.2475"/>
          <dgm:constr type="t" for="ch" forName="textaccent1" refType="h" fact="0.7886"/>
          <dgm:constr type="w" for="ch" forName="textaccent1" refType="w" fact="0.0329"/>
          <dgm:constr type="h" for="ch" forName="textaccent1" refType="h" fact="0.0443"/>
          <dgm:constr type="l" for="ch" forName="image1" refType="w" fact="0"/>
          <dgm:constr type="t" for="ch" forName="image1" refType="h" fact="0.4182"/>
          <dgm:constr type="w" for="ch" forName="image1" refType="w" fact="0.281"/>
          <dgm:constr type="h" for="ch" forName="image1" refType="h" fact="0.3785"/>
          <dgm:constr type="l" for="ch" forName="imageaccent1" refType="w" fact="0.1913"/>
          <dgm:constr type="t" for="ch" forName="imageaccent1" refType="h" fact="0.7467"/>
          <dgm:constr type="w" for="ch" forName="imageaccent1" refType="w" fact="0.0329"/>
          <dgm:constr type="h" for="ch" forName="imageaccent1" refType="h" fact="0.0443"/>
          <dgm:constr type="l" for="ch" forName="text2" refType="w" fact="0.4796"/>
          <dgm:constr type="t" for="ch" forName="text2" refType="h" fact="0.4137"/>
          <dgm:constr type="w" for="ch" forName="text2" refType="w" fact="0.281"/>
          <dgm:constr type="h" for="ch" forName="text2" refType="h" fact="0.3785"/>
          <dgm:constr type="l" for="ch" forName="textaccent2" refType="w" fact="0.6717"/>
          <dgm:constr type="t" for="ch" forName="textaccent2" refType="h" fact="0.7418"/>
          <dgm:constr type="w" for="ch" forName="textaccent2" refType="w" fact="0.0329"/>
          <dgm:constr type="h" for="ch" forName="textaccent2" refType="h" fact="0.0443"/>
          <dgm:constr type="l" for="ch" forName="image2" refType="w" fact="0.719"/>
          <dgm:constr type="t" for="ch" forName="image2" refType="h" fact="0.6215"/>
          <dgm:constr type="w" for="ch" forName="image2" refType="w" fact="0.281"/>
          <dgm:constr type="h" for="ch" forName="image2" refType="h" fact="0.3785"/>
          <dgm:constr type="l" for="ch" forName="imageaccent2" refType="w" fact="0.7263"/>
          <dgm:constr type="t" for="ch" forName="imageaccent2" refType="h" fact="0.7886"/>
          <dgm:constr type="w" for="ch" forName="imageaccent2" refType="w" fact="0.0329"/>
          <dgm:constr type="h" for="ch" forName="imageaccent2" refType="h" fact="0.0443"/>
          <dgm:constr type="l" for="ch" forName="text3" refType="w" fact="0.2402"/>
          <dgm:constr type="t" for="ch" forName="text3" refType="h" fact="0.2068"/>
          <dgm:constr type="w" for="ch" forName="text3" refType="w" fact="0.281"/>
          <dgm:constr type="h" for="ch" forName="text3" refType="h" fact="0.3785"/>
          <dgm:constr type="l" for="ch" forName="textaccent3" refType="w" fact="0.4307"/>
          <dgm:constr type="t" for="ch" forName="textaccent3" refType="h" fact="0.215"/>
          <dgm:constr type="w" for="ch" forName="textaccent3" refType="w" fact="0.0329"/>
          <dgm:constr type="h" for="ch" forName="textaccent3" refType="h" fact="0.0443"/>
          <dgm:constr type="l" for="ch" forName="image3" refType="w" fact="0.4796"/>
          <dgm:constr type="t" for="ch" forName="image3" refType="h" fact="0"/>
          <dgm:constr type="w" for="ch" forName="image3" refType="w" fact="0.281"/>
          <dgm:constr type="h" for="ch" forName="image3" refType="h" fact="0.3785"/>
          <dgm:constr type="l" for="ch" forName="imageaccent3" refType="w" fact="0.4879"/>
          <dgm:constr type="t" for="ch" forName="imageaccent3" refType="h" fact="0.1662"/>
          <dgm:constr type="w" for="ch" forName="imageaccent3" refType="w" fact="0.0329"/>
          <dgm:constr type="h" for="ch" forName="imageaccent3" refType="h" fact="0.0443"/>
        </dgm:constrLst>
      </dgm:if>
      <dgm:if name="Name5" axis="ch" ptType="node" func="cnt" op="equ" val="4">
        <dgm:alg type="composite">
          <dgm:param type="ar" val="1.943"/>
        </dgm:alg>
        <dgm:constrLst>
          <dgm:constr type="primFontSz" for="des" ptType="node" op="equ" val="65"/>
          <dgm:constr type="l" for="ch" forName="image2" refType="w" fact="0.5787"/>
          <dgm:constr type="t" for="ch" forName="image2" refType="h" fact="0.6208"/>
          <dgm:constr type="w" for="ch" forName="image2" refType="w" fact="0.227"/>
          <dgm:constr type="h" for="ch" forName="image2" refType="h" fact="0.3786"/>
          <dgm:constr type="l" for="ch" forName="text4" refType="w" fact="0.5787"/>
          <dgm:constr type="t" for="ch" forName="text4" refType="h" fact="0.2081"/>
          <dgm:constr type="w" for="ch" forName="text4" refType="w" fact="0.227"/>
          <dgm:constr type="h" for="ch" forName="text4" refType="h" fact="0.3786"/>
          <dgm:constr type="l" for="ch" forName="text2" refType="w" fact="0.3852"/>
          <dgm:constr type="t" for="ch" forName="text2" refType="h" fact="0.4127"/>
          <dgm:constr type="w" for="ch" forName="text2" refType="w" fact="0.227"/>
          <dgm:constr type="h" for="ch" forName="text2" refType="h" fact="0.3786"/>
          <dgm:constr type="l" for="ch" forName="image3" refType="w" fact="0.3852"/>
          <dgm:constr type="t" for="ch" forName="image3" refType="h" fact="0"/>
          <dgm:constr type="w" for="ch" forName="image3" refType="w" fact="0.227"/>
          <dgm:constr type="h" for="ch" forName="image3" refType="h" fact="0.3786"/>
          <dgm:constr type="l" for="ch" forName="text1" refType="w" fact="0.1927"/>
          <dgm:constr type="t" for="ch" forName="text1" refType="h" fact="0.6214"/>
          <dgm:constr type="w" for="ch" forName="text1" refType="w" fact="0.227"/>
          <dgm:constr type="h" for="ch" forName="text1" refType="h" fact="0.3786"/>
          <dgm:constr type="l" for="ch" forName="textaccent1" refType="w" fact="0.1998"/>
          <dgm:constr type="t" for="ch" forName="textaccent1" refType="h" fact="0.7887"/>
          <dgm:constr type="w" for="ch" forName="textaccent1" refType="w" fact="0.0265"/>
          <dgm:constr type="h" for="ch" forName="textaccent1" refType="h" fact="0.0444"/>
          <dgm:constr type="l" for="ch" forName="image1" refType="w" fact="0"/>
          <dgm:constr type="t" for="ch" forName="image1" refType="h" fact="0.4156"/>
          <dgm:constr type="w" for="ch" forName="image1" refType="w" fact="0.227"/>
          <dgm:constr type="h" for="ch" forName="image1" refType="h" fact="0.3786"/>
          <dgm:constr type="l" for="ch" forName="imageaccent1" refType="w" fact="0.1537"/>
          <dgm:constr type="t" for="ch" forName="imageaccent1" refType="h" fact="0.7417"/>
          <dgm:constr type="w" for="ch" forName="imageaccent1" refType="w" fact="0.0265"/>
          <dgm:constr type="h" for="ch" forName="imageaccent1" refType="h" fact="0.0444"/>
          <dgm:constr type="l" for="ch" forName="textaccent2" refType="w" fact="0.5407"/>
          <dgm:constr type="t" for="ch" forName="textaccent2" refType="h" fact="0.7384"/>
          <dgm:constr type="w" for="ch" forName="textaccent2" refType="w" fact="0.0265"/>
          <dgm:constr type="h" for="ch" forName="textaccent2" refType="h" fact="0.0444"/>
          <dgm:constr type="l" for="ch" forName="imageaccent2" refType="w" fact="0.5839"/>
          <dgm:constr type="t" for="ch" forName="imageaccent2" refType="h" fact="0.7904"/>
          <dgm:constr type="w" for="ch" forName="imageaccent2" refType="w" fact="0.0265"/>
          <dgm:constr type="h" for="ch" forName="imageaccent2" refType="h" fact="0.0444"/>
          <dgm:constr type="l" for="ch" forName="text3" refType="w" fact="0.1927"/>
          <dgm:constr type="t" for="ch" forName="text3" refType="h" fact="0.2087"/>
          <dgm:constr type="w" for="ch" forName="text3" refType="w" fact="0.227"/>
          <dgm:constr type="h" for="ch" forName="text3" refType="h" fact="0.3786"/>
          <dgm:constr type="l" for="ch" forName="textaccent3" refType="w" fact="0.3472"/>
          <dgm:constr type="t" for="ch" forName="textaccent3" refType="h" fact="0.2165"/>
          <dgm:constr type="w" for="ch" forName="textaccent3" refType="w" fact="0.0265"/>
          <dgm:constr type="h" for="ch" forName="textaccent3" refType="h" fact="0.0444"/>
          <dgm:constr type="l" for="ch" forName="imageaccent3" refType="w" fact="0.3904"/>
          <dgm:constr type="t" for="ch" forName="imageaccent3" refType="h" fact="0.1678"/>
          <dgm:constr type="w" for="ch" forName="imageaccent3" refType="w" fact="0.0265"/>
          <dgm:constr type="h" for="ch" forName="imageaccent3" refType="h" fact="0.0444"/>
          <dgm:constr type="l" for="ch" forName="textaccent4" refType="w" fact="0.7739"/>
          <dgm:constr type="t" for="ch" forName="textaccent4" refType="h" fact="0.3752"/>
          <dgm:constr type="w" for="ch" forName="textaccent4" refType="w" fact="0.0265"/>
          <dgm:constr type="h" for="ch" forName="textaccent4" refType="h" fact="0.0444"/>
          <dgm:constr type="l" for="ch" forName="image4" refType="w" fact="0.773"/>
          <dgm:constr type="t" for="ch" forName="image4" refType="h" fact="0.4162"/>
          <dgm:constr type="w" for="ch" forName="image4" refType="w" fact="0.227"/>
          <dgm:constr type="h" for="ch" forName="image4" refType="h" fact="0.3786"/>
          <dgm:constr type="l" for="ch" forName="imageaccent4" refType="w" fact="0.8188"/>
          <dgm:constr type="t" for="ch" forName="imageaccent4" refType="h" fact="0.4229"/>
          <dgm:constr type="w" for="ch" forName="imageaccent4" refType="w" fact="0.0265"/>
          <dgm:constr type="h" for="ch" forName="imageaccent4" refType="h" fact="0.0444"/>
        </dgm:constrLst>
      </dgm:if>
      <dgm:if name="Name6" axis="ch" ptType="node" func="cnt" op="equ" val="5">
        <dgm:alg type="composite">
          <dgm:param type="ar" val="2.3203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4193"/>
          <dgm:constr type="w" for="ch" forName="image4" refType="w" fact="0.1886"/>
          <dgm:constr type="h" for="ch" forName="image4" refType="h" fact="0.3757"/>
          <dgm:constr type="l" for="ch" forName="text5" refType="w" fact="0.6491"/>
          <dgm:constr type="t" for="ch" forName="text5" refType="h" fact="0.004"/>
          <dgm:constr type="w" for="ch" forName="text5" refType="w" fact="0.1886"/>
          <dgm:constr type="h" for="ch" forName="text5" refType="h" fact="0.3757"/>
          <dgm:constr type="l" for="ch" forName="image5" refType="w" fact="0.8114"/>
          <dgm:constr type="t" for="ch" forName="image5" refType="h" fact="0.2136"/>
          <dgm:constr type="w" for="ch" forName="image5" refType="w" fact="0.1886"/>
          <dgm:constr type="h" for="ch" forName="image5" refType="h" fact="0.3757"/>
          <dgm:constr type="l" for="ch" forName="image2" refType="w" fact="0.4868"/>
          <dgm:constr type="t" for="ch" forName="image2" refType="h" fact="0.6235"/>
          <dgm:constr type="w" for="ch" forName="image2" refType="w" fact="0.1886"/>
          <dgm:constr type="h" for="ch" forName="image2" refType="h" fact="0.3757"/>
          <dgm:constr type="l" for="ch" forName="text4" refType="w" fact="0.4868"/>
          <dgm:constr type="t" for="ch" forName="text4" refType="h" fact="0.2081"/>
          <dgm:constr type="w" for="ch" forName="text4" refType="w" fact="0.1886"/>
          <dgm:constr type="h" for="ch" forName="text4" refType="h" fact="0.3757"/>
          <dgm:constr type="l" for="ch" forName="text2" refType="w" fact="0.3246"/>
          <dgm:constr type="t" for="ch" forName="text2" refType="h" fact="0.4154"/>
          <dgm:constr type="w" for="ch" forName="text2" refType="w" fact="0.1886"/>
          <dgm:constr type="h" for="ch" forName="text2" refType="h" fact="0.3757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757"/>
          <dgm:constr type="l" for="ch" forName="text1" refType="w" fact="0.1623"/>
          <dgm:constr type="t" for="ch" forName="text1" refType="h" fact="0.6243"/>
          <dgm:constr type="w" for="ch" forName="text1" refType="w" fact="0.1886"/>
          <dgm:constr type="h" for="ch" forName="text1" refType="h" fact="0.3757"/>
          <dgm:constr type="l" for="ch" forName="text3" refType="w" fact="0.1623"/>
          <dgm:constr type="t" for="ch" forName="text3" refType="h" fact="0.2089"/>
          <dgm:constr type="w" for="ch" forName="text3" refType="w" fact="0.1886"/>
          <dgm:constr type="h" for="ch" forName="text3" refType="h" fact="0.3757"/>
          <dgm:constr type="l" for="ch" forName="textaccent1" refType="w" fact="0.1668"/>
          <dgm:constr type="t" for="ch" forName="textaccent1" refType="h" fact="0.7923"/>
          <dgm:constr type="w" for="ch" forName="textaccent1" refType="w" fact="0.022"/>
          <dgm:constr type="h" for="ch" forName="textaccent1" refType="h" fact="0.044"/>
          <dgm:constr type="l" for="ch" forName="image1" refType="w" fact="0"/>
          <dgm:constr type="t" for="ch" forName="image1" refType="h" fact="0.4166"/>
          <dgm:constr type="w" for="ch" forName="image1" refType="w" fact="0.1886"/>
          <dgm:constr type="h" for="ch" forName="image1" refType="h" fact="0.3757"/>
          <dgm:constr type="l" for="ch" forName="imageaccent1" refType="w" fact="0.1292"/>
          <dgm:constr type="t" for="ch" forName="imageaccent1" refType="h" fact="0.7424"/>
          <dgm:constr type="w" for="ch" forName="imageaccent1" refType="w" fact="0.022"/>
          <dgm:constr type="h" for="ch" forName="imageaccent1" refType="h" fact="0.044"/>
          <dgm:constr type="l" for="ch" forName="textaccent2" refType="w" fact="0.4544"/>
          <dgm:constr type="t" for="ch" forName="textaccent2" refType="h" fact="0.7404"/>
          <dgm:constr type="w" for="ch" forName="textaccent2" refType="w" fact="0.022"/>
          <dgm:constr type="h" for="ch" forName="textaccent2" refType="h" fact="0.044"/>
          <dgm:constr type="l" for="ch" forName="imageaccent2" refType="w" fact="0.4914"/>
          <dgm:constr type="t" for="ch" forName="imageaccent2" refType="h" fact="0.7907"/>
          <dgm:constr type="w" for="ch" forName="imageaccent2" refType="w" fact="0.022"/>
          <dgm:constr type="h" for="ch" forName="imageaccent2" refType="h" fact="0.044"/>
          <dgm:constr type="l" for="ch" forName="textaccent3" refType="w" fact="0.2915"/>
          <dgm:constr type="t" for="ch" forName="textaccent3" refType="h" fact="0.216"/>
          <dgm:constr type="w" for="ch" forName="textaccent3" refType="w" fact="0.022"/>
          <dgm:constr type="h" for="ch" forName="textaccent3" refType="h" fact="0.044"/>
          <dgm:constr type="l" for="ch" forName="imageaccent3" refType="w" fact="0.3299"/>
          <dgm:constr type="t" for="ch" forName="imageaccent3" refType="h" fact="0.1665"/>
          <dgm:constr type="w" for="ch" forName="imageaccent3" refType="w" fact="0.022"/>
          <dgm:constr type="h" for="ch" forName="imageaccent3" refType="h" fact="0.044"/>
          <dgm:constr type="l" for="ch" forName="textaccent4" refType="w" fact="0.65"/>
          <dgm:constr type="t" for="ch" forName="textaccent4" refType="h" fact="0.3746"/>
          <dgm:constr type="w" for="ch" forName="textaccent4" refType="w" fact="0.022"/>
          <dgm:constr type="h" for="ch" forName="textaccent4" refType="h" fact="0.044"/>
          <dgm:constr type="l" for="ch" forName="imageaccent4" refType="w" fact="0.6859"/>
          <dgm:constr type="t" for="ch" forName="imageaccent4" refType="h" fact="0.4261"/>
          <dgm:constr type="w" for="ch" forName="imageaccent4" refType="w" fact="0.022"/>
          <dgm:constr type="h" for="ch" forName="imageaccent4" refType="h" fact="0.044"/>
          <dgm:constr type="l" for="ch" forName="textaccent5" refType="w" fact="0.8123"/>
          <dgm:constr type="t" for="ch" forName="textaccent5" refType="h" fact="0.1724"/>
          <dgm:constr type="w" for="ch" forName="textaccent5" refType="w" fact="0.022"/>
          <dgm:constr type="h" for="ch" forName="textaccent5" refType="h" fact="0.044"/>
          <dgm:constr type="l" for="ch" forName="imageaccent5" refType="w" fact="0.849"/>
          <dgm:constr type="t" for="ch" forName="imageaccent5" refType="h" fact="0.222"/>
          <dgm:constr type="w" for="ch" forName="imageaccent5" refType="w" fact="0.022"/>
          <dgm:constr type="h" for="ch" forName="imageaccent5" refType="h" fact="0.044"/>
        </dgm:constrLst>
      </dgm:if>
      <dgm:if name="Name7" axis="ch" ptType="node" func="cnt" op="equ" val="6">
        <dgm:alg type="composite">
          <dgm:param type="ar" val="1.9179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3466"/>
          <dgm:constr type="w" for="ch" forName="image4" refType="w" fact="0.1886"/>
          <dgm:constr type="h" for="ch" forName="image4" refType="h" fact="0.3106"/>
          <dgm:constr type="l" for="ch" forName="text5" refType="w" fact="0.6491"/>
          <dgm:constr type="t" for="ch" forName="text5" refType="h" fact="0.0033"/>
          <dgm:constr type="w" for="ch" forName="text5" refType="w" fact="0.1886"/>
          <dgm:constr type="h" for="ch" forName="text5" refType="h" fact="0.3106"/>
          <dgm:constr type="l" for="ch" forName="image5" refType="w" fact="0.8114"/>
          <dgm:constr type="t" for="ch" forName="image5" refType="h" fact="0.1766"/>
          <dgm:constr type="w" for="ch" forName="image5" refType="w" fact="0.1886"/>
          <dgm:constr type="h" for="ch" forName="image5" refType="h" fact="0.3106"/>
          <dgm:constr type="l" for="ch" forName="image2" refType="w" fact="0.4868"/>
          <dgm:constr type="t" for="ch" forName="image2" refType="h" fact="0.5154"/>
          <dgm:constr type="w" for="ch" forName="image2" refType="w" fact="0.1886"/>
          <dgm:constr type="h" for="ch" forName="image2" refType="h" fact="0.3106"/>
          <dgm:constr type="l" for="ch" forName="text4" refType="w" fact="0.4868"/>
          <dgm:constr type="t" for="ch" forName="text4" refType="h" fact="0.172"/>
          <dgm:constr type="w" for="ch" forName="text4" refType="w" fact="0.1886"/>
          <dgm:constr type="h" for="ch" forName="text4" refType="h" fact="0.3106"/>
          <dgm:constr type="l" for="ch" forName="text2" refType="w" fact="0.3246"/>
          <dgm:constr type="t" for="ch" forName="text2" refType="h" fact="0.3434"/>
          <dgm:constr type="w" for="ch" forName="text2" refType="w" fact="0.1886"/>
          <dgm:constr type="h" for="ch" forName="text2" refType="h" fact="0.3106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106"/>
          <dgm:constr type="l" for="ch" forName="text1" refType="w" fact="0.1623"/>
          <dgm:constr type="t" for="ch" forName="text1" refType="h" fact="0.516"/>
          <dgm:constr type="w" for="ch" forName="text1" refType="w" fact="0.1886"/>
          <dgm:constr type="h" for="ch" forName="text1" refType="h" fact="0.3106"/>
          <dgm:constr type="l" for="ch" forName="text3" refType="w" fact="0.1623"/>
          <dgm:constr type="t" for="ch" forName="text3" refType="h" fact="0.1727"/>
          <dgm:constr type="w" for="ch" forName="text3" refType="w" fact="0.1886"/>
          <dgm:constr type="h" for="ch" forName="text3" refType="h" fact="0.3106"/>
          <dgm:constr type="l" for="ch" forName="textaccent1" refType="w" fact="0.1668"/>
          <dgm:constr type="t" for="ch" forName="textaccent1" refType="h" fact="0.6549"/>
          <dgm:constr type="w" for="ch" forName="textaccent1" refType="w" fact="0.022"/>
          <dgm:constr type="h" for="ch" forName="textaccent1" refType="h" fact="0.0364"/>
          <dgm:constr type="l" for="ch" forName="image1" refType="w" fact="0"/>
          <dgm:constr type="t" for="ch" forName="image1" refType="h" fact="0.3443"/>
          <dgm:constr type="w" for="ch" forName="image1" refType="w" fact="0.1886"/>
          <dgm:constr type="h" for="ch" forName="image1" refType="h" fact="0.3106"/>
          <dgm:constr type="l" for="ch" forName="imageaccent1" refType="w" fact="0.1292"/>
          <dgm:constr type="t" for="ch" forName="imageaccent1" refType="h" fact="0.6137"/>
          <dgm:constr type="w" for="ch" forName="imageaccent1" refType="w" fact="0.022"/>
          <dgm:constr type="h" for="ch" forName="imageaccent1" refType="h" fact="0.0364"/>
          <dgm:constr type="l" for="ch" forName="textaccent2" refType="w" fact="0.4544"/>
          <dgm:constr type="t" for="ch" forName="textaccent2" refType="h" fact="0.612"/>
          <dgm:constr type="w" for="ch" forName="textaccent2" refType="w" fact="0.022"/>
          <dgm:constr type="h" for="ch" forName="textaccent2" refType="h" fact="0.0364"/>
          <dgm:constr type="l" for="ch" forName="imageaccent2" refType="w" fact="0.4914"/>
          <dgm:constr type="t" for="ch" forName="imageaccent2" refType="h" fact="0.6536"/>
          <dgm:constr type="w" for="ch" forName="imageaccent2" refType="w" fact="0.022"/>
          <dgm:constr type="h" for="ch" forName="imageaccent2" refType="h" fact="0.0364"/>
          <dgm:constr type="l" for="ch" forName="textaccent3" refType="w" fact="0.2915"/>
          <dgm:constr type="t" for="ch" forName="textaccent3" refType="h" fact="0.1786"/>
          <dgm:constr type="w" for="ch" forName="textaccent3" refType="w" fact="0.022"/>
          <dgm:constr type="h" for="ch" forName="textaccent3" refType="h" fact="0.0364"/>
          <dgm:constr type="l" for="ch" forName="imageaccent3" refType="w" fact="0.3299"/>
          <dgm:constr type="t" for="ch" forName="imageaccent3" refType="h" fact="0.1376"/>
          <dgm:constr type="w" for="ch" forName="imageaccent3" refType="w" fact="0.022"/>
          <dgm:constr type="h" for="ch" forName="imageaccent3" refType="h" fact="0.0364"/>
          <dgm:constr type="l" for="ch" forName="textaccent4" refType="w" fact="0.65"/>
          <dgm:constr type="t" for="ch" forName="textaccent4" refType="h" fact="0.3096"/>
          <dgm:constr type="w" for="ch" forName="textaccent4" refType="w" fact="0.022"/>
          <dgm:constr type="h" for="ch" forName="textaccent4" refType="h" fact="0.0364"/>
          <dgm:constr type="l" for="ch" forName="imageaccent4" refType="w" fact="0.6859"/>
          <dgm:constr type="t" for="ch" forName="imageaccent4" refType="h" fact="0.3522"/>
          <dgm:constr type="w" for="ch" forName="imageaccent4" refType="w" fact="0.022"/>
          <dgm:constr type="h" for="ch" forName="imageaccent4" refType="h" fact="0.0364"/>
          <dgm:constr type="l" for="ch" forName="textaccent5" refType="w" fact="0.8123"/>
          <dgm:constr type="t" for="ch" forName="textaccent5" refType="h" fact="0.1425"/>
          <dgm:constr type="w" for="ch" forName="textaccent5" refType="w" fact="0.022"/>
          <dgm:constr type="h" for="ch" forName="textaccent5" refType="h" fact="0.0364"/>
          <dgm:constr type="l" for="ch" forName="imageaccent5" refType="w" fact="0.849"/>
          <dgm:constr type="t" for="ch" forName="imageaccent5" refType="h" fact="0.1835"/>
          <dgm:constr type="w" for="ch" forName="imageaccent5" refType="w" fact="0.022"/>
          <dgm:constr type="h" for="ch" forName="imageaccent5" refType="h" fact="0.0364"/>
          <dgm:constr type="l" for="ch" forName="image6" refType="w" fact="0.6491"/>
          <dgm:constr type="t" for="ch" forName="image6" refType="h" fact="0.6894"/>
          <dgm:constr type="w" for="ch" forName="image6" refType="w" fact="0.1886"/>
          <dgm:constr type="h" for="ch" forName="image6" refType="h" fact="0.3106"/>
          <dgm:constr type="l" for="ch" forName="text6" refType="w" fact="0.8114"/>
          <dgm:constr type="t" for="ch" forName="text6" refType="h" fact="0.5194"/>
          <dgm:constr type="w" for="ch" forName="text6" refType="w" fact="0.1886"/>
          <dgm:constr type="h" for="ch" forName="text6" refType="h" fact="0.3106"/>
          <dgm:constr type="l" for="ch" forName="imageaccent6" refType="w" fact="0.8138"/>
          <dgm:constr type="t" for="ch" forName="imageaccent6" refType="h" fact="0.8257"/>
          <dgm:constr type="w" for="ch" forName="imageaccent6" refType="w" fact="0.022"/>
          <dgm:constr type="h" for="ch" forName="imageaccent6" refType="h" fact="0.0364"/>
          <dgm:constr type="l" for="ch" forName="textaccent6" refType="w" fact="0.8488"/>
          <dgm:constr type="t" for="ch" forName="textaccent6" refType="h" fact="0.7914"/>
          <dgm:constr type="w" for="ch" forName="textaccent6" refType="w" fact="0.022"/>
          <dgm:constr type="h" for="ch" forName="textaccent6" refType="h" fact="0.0364"/>
        </dgm:constrLst>
      </dgm:if>
      <dgm:if name="Name8" axis="ch" ptType="node" func="cnt" op="equ" val="7">
        <dgm:alg type="composite">
          <dgm:param type="ar" val="1.6382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2961"/>
          <dgm:constr type="w" for="ch" forName="image4" refType="w" fact="0.1886"/>
          <dgm:constr type="h" for="ch" forName="image4" refType="h" fact="0.2653"/>
          <dgm:constr type="l" for="ch" forName="text5" refType="w" fact="0.6491"/>
          <dgm:constr type="t" for="ch" forName="text5" refType="h" fact="0.0028"/>
          <dgm:constr type="w" for="ch" forName="text5" refType="w" fact="0.1886"/>
          <dgm:constr type="h" for="ch" forName="text5" refType="h" fact="0.2653"/>
          <dgm:constr type="l" for="ch" forName="image5" refType="w" fact="0.8114"/>
          <dgm:constr type="t" for="ch" forName="image5" refType="h" fact="0.1508"/>
          <dgm:constr type="w" for="ch" forName="image5" refType="w" fact="0.1886"/>
          <dgm:constr type="h" for="ch" forName="image5" refType="h" fact="0.2653"/>
          <dgm:constr type="l" for="ch" forName="image2" refType="w" fact="0.4868"/>
          <dgm:constr type="t" for="ch" forName="image2" refType="h" fact="0.4402"/>
          <dgm:constr type="w" for="ch" forName="image2" refType="w" fact="0.1886"/>
          <dgm:constr type="h" for="ch" forName="image2" refType="h" fact="0.2653"/>
          <dgm:constr type="l" for="ch" forName="text4" refType="w" fact="0.4868"/>
          <dgm:constr type="t" for="ch" forName="text4" refType="h" fact="0.1469"/>
          <dgm:constr type="w" for="ch" forName="text4" refType="w" fact="0.1886"/>
          <dgm:constr type="h" for="ch" forName="text4" refType="h" fact="0.2653"/>
          <dgm:constr type="l" for="ch" forName="text2" refType="w" fact="0.3246"/>
          <dgm:constr type="t" for="ch" forName="text2" refType="h" fact="0.2933"/>
          <dgm:constr type="w" for="ch" forName="text2" refType="w" fact="0.1886"/>
          <dgm:constr type="h" for="ch" forName="text2" refType="h" fact="0.2653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2653"/>
          <dgm:constr type="l" for="ch" forName="text1" refType="w" fact="0.1623"/>
          <dgm:constr type="t" for="ch" forName="text1" refType="h" fact="0.4408"/>
          <dgm:constr type="w" for="ch" forName="text1" refType="w" fact="0.1886"/>
          <dgm:constr type="h" for="ch" forName="text1" refType="h" fact="0.2653"/>
          <dgm:constr type="l" for="ch" forName="text3" refType="w" fact="0.1623"/>
          <dgm:constr type="t" for="ch" forName="text3" refType="h" fact="0.1475"/>
          <dgm:constr type="w" for="ch" forName="text3" refType="w" fact="0.1886"/>
          <dgm:constr type="h" for="ch" forName="text3" refType="h" fact="0.2653"/>
          <dgm:constr type="l" for="ch" forName="textaccent1" refType="w" fact="0.1668"/>
          <dgm:constr type="t" for="ch" forName="textaccent1" refType="h" fact="0.5594"/>
          <dgm:constr type="w" for="ch" forName="textaccent1" refType="w" fact="0.022"/>
          <dgm:constr type="h" for="ch" forName="textaccent1" refType="h" fact="0.0311"/>
          <dgm:constr type="l" for="ch" forName="image1" refType="w" fact="0"/>
          <dgm:constr type="t" for="ch" forName="image1" refType="h" fact="0.2941"/>
          <dgm:constr type="w" for="ch" forName="image1" refType="w" fact="0.1886"/>
          <dgm:constr type="h" for="ch" forName="image1" refType="h" fact="0.2653"/>
          <dgm:constr type="l" for="ch" forName="imageaccent1" refType="w" fact="0.1292"/>
          <dgm:constr type="t" for="ch" forName="imageaccent1" refType="h" fact="0.5242"/>
          <dgm:constr type="w" for="ch" forName="imageaccent1" refType="w" fact="0.022"/>
          <dgm:constr type="h" for="ch" forName="imageaccent1" refType="h" fact="0.0311"/>
          <dgm:constr type="l" for="ch" forName="textaccent2" refType="w" fact="0.4544"/>
          <dgm:constr type="t" for="ch" forName="textaccent2" refType="h" fact="0.5228"/>
          <dgm:constr type="w" for="ch" forName="textaccent2" refType="w" fact="0.022"/>
          <dgm:constr type="h" for="ch" forName="textaccent2" refType="h" fact="0.0311"/>
          <dgm:constr type="l" for="ch" forName="imageaccent2" refType="w" fact="0.4914"/>
          <dgm:constr type="t" for="ch" forName="imageaccent2" refType="h" fact="0.5583"/>
          <dgm:constr type="w" for="ch" forName="imageaccent2" refType="w" fact="0.022"/>
          <dgm:constr type="h" for="ch" forName="imageaccent2" refType="h" fact="0.0311"/>
          <dgm:constr type="l" for="ch" forName="textaccent3" refType="w" fact="0.2907"/>
          <dgm:constr type="t" for="ch" forName="textaccent3" refType="h" fact="0.1511"/>
          <dgm:constr type="w" for="ch" forName="textaccent3" refType="w" fact="0.022"/>
          <dgm:constr type="h" for="ch" forName="textaccent3" refType="h" fact="0.0311"/>
          <dgm:constr type="l" for="ch" forName="imageaccent3" refType="w" fact="0.3299"/>
          <dgm:constr type="t" for="ch" forName="imageaccent3" refType="h" fact="0.1175"/>
          <dgm:constr type="w" for="ch" forName="imageaccent3" refType="w" fact="0.022"/>
          <dgm:constr type="h" for="ch" forName="imageaccent3" refType="h" fact="0.0311"/>
          <dgm:constr type="l" for="ch" forName="textaccent4" refType="w" fact="0.65"/>
          <dgm:constr type="t" for="ch" forName="textaccent4" refType="h" fact="0.2645"/>
          <dgm:constr type="w" for="ch" forName="textaccent4" refType="w" fact="0.022"/>
          <dgm:constr type="h" for="ch" forName="textaccent4" refType="h" fact="0.0311"/>
          <dgm:constr type="l" for="ch" forName="imageaccent4" refType="w" fact="0.6859"/>
          <dgm:constr type="t" for="ch" forName="imageaccent4" refType="h" fact="0.3008"/>
          <dgm:constr type="w" for="ch" forName="imageaccent4" refType="w" fact="0.022"/>
          <dgm:constr type="h" for="ch" forName="imageaccent4" refType="h" fact="0.0311"/>
          <dgm:constr type="l" for="ch" forName="textaccent5" refType="w" fact="0.8123"/>
          <dgm:constr type="t" for="ch" forName="textaccent5" refType="h" fact="0.1217"/>
          <dgm:constr type="w" for="ch" forName="textaccent5" refType="w" fact="0.022"/>
          <dgm:constr type="h" for="ch" forName="textaccent5" refType="h" fact="0.0311"/>
          <dgm:constr type="l" for="ch" forName="imageaccent5" refType="w" fact="0.849"/>
          <dgm:constr type="t" for="ch" forName="imageaccent5" refType="h" fact="0.1567"/>
          <dgm:constr type="w" for="ch" forName="imageaccent5" refType="w" fact="0.022"/>
          <dgm:constr type="h" for="ch" forName="imageaccent5" refType="h" fact="0.0311"/>
          <dgm:constr type="l" for="ch" forName="image6" refType="w" fact="0.6491"/>
          <dgm:constr type="t" for="ch" forName="image6" refType="h" fact="0.5889"/>
          <dgm:constr type="w" for="ch" forName="image6" refType="w" fact="0.1886"/>
          <dgm:constr type="h" for="ch" forName="image6" refType="h" fact="0.2653"/>
          <dgm:constr type="l" for="ch" forName="text6" refType="w" fact="0.8114"/>
          <dgm:constr type="t" for="ch" forName="text6" refType="h" fact="0.4436"/>
          <dgm:constr type="w" for="ch" forName="text6" refType="w" fact="0.1886"/>
          <dgm:constr type="h" for="ch" forName="text6" refType="h" fact="0.2653"/>
          <dgm:constr type="l" for="ch" forName="imageaccent6" refType="w" fact="0.8138"/>
          <dgm:constr type="t" for="ch" forName="imageaccent6" refType="h" fact="0.7053"/>
          <dgm:constr type="w" for="ch" forName="imageaccent6" refType="w" fact="0.022"/>
          <dgm:constr type="h" for="ch" forName="imageaccent6" refType="h" fact="0.0311"/>
          <dgm:constr type="l" for="ch" forName="textaccent6" refType="w" fact="0.8488"/>
          <dgm:constr type="t" for="ch" forName="textaccent6" refType="h" fact="0.676"/>
          <dgm:constr type="w" for="ch" forName="textaccent6" refType="w" fact="0.022"/>
          <dgm:constr type="h" for="ch" forName="textaccent6" refType="h" fact="0.0311"/>
          <dgm:constr type="l" for="ch" forName="text7" refType="w" fact="0.3244"/>
          <dgm:constr type="t" for="ch" forName="text7" refType="h" fact="0.5872"/>
          <dgm:constr type="w" for="ch" forName="text7" refType="w" fact="0.1886"/>
          <dgm:constr type="h" for="ch" forName="text7" refType="h" fact="0.2653"/>
          <dgm:constr type="l" for="ch" forName="image7" refType="w" fact="0.1622"/>
          <dgm:constr type="t" for="ch" forName="image7" refType="h" fact="0.7347"/>
          <dgm:constr type="w" for="ch" forName="image7" refType="w" fact="0.1886"/>
          <dgm:constr type="h" for="ch" forName="image7" refType="h" fact="0.2653"/>
          <dgm:constr type="l" for="ch" forName="imageaccent7" refType="w" fact="0.2905"/>
          <dgm:constr type="t" for="ch" forName="imageaccent7" refType="h" fact="0.7384"/>
          <dgm:constr type="w" for="ch" forName="imageaccent7" refType="w" fact="0.022"/>
          <dgm:constr type="h" for="ch" forName="imageaccent7" refType="h" fact="0.0311"/>
          <dgm:constr type="l" for="ch" forName="textaccent7" refType="w" fact="0.3298"/>
          <dgm:constr type="t" for="ch" forName="textaccent7" refType="h" fact="0.7048"/>
          <dgm:constr type="w" for="ch" forName="textaccent7" refType="w" fact="0.022"/>
          <dgm:constr type="h" for="ch" forName="textaccent7" refType="h" fact="0.0311"/>
        </dgm:constrLst>
      </dgm:if>
      <dgm:if name="Name9" axis="ch" ptType="node" func="cnt" op="equ" val="8">
        <dgm:alg type="composite">
          <dgm:param type="ar" val="1.8974"/>
        </dgm:alg>
        <dgm:constrLst>
          <dgm:constr type="primFontSz" for="des" ptType="node" op="equ" val="65"/>
          <dgm:constr type="l" for="ch" forName="image4" refType="w" fact="0.5589"/>
          <dgm:constr type="t" for="ch" forName="image4" refType="h" fact="0.2952"/>
          <dgm:constr type="w" for="ch" forName="image4" refType="w" fact="0.1624"/>
          <dgm:constr type="h" for="ch" forName="image4" refType="h" fact="0.2645"/>
          <dgm:constr type="l" for="ch" forName="text5" refType="w" fact="0.5589"/>
          <dgm:constr type="t" for="ch" forName="text5" refType="h" fact="0.0028"/>
          <dgm:constr type="w" for="ch" forName="text5" refType="w" fact="0.1624"/>
          <dgm:constr type="h" for="ch" forName="text5" refType="h" fact="0.2645"/>
          <dgm:constr type="l" for="ch" forName="image5" refType="w" fact="0.6986"/>
          <dgm:constr type="t" for="ch" forName="image5" refType="h" fact="0.1504"/>
          <dgm:constr type="w" for="ch" forName="image5" refType="w" fact="0.1624"/>
          <dgm:constr type="h" for="ch" forName="image5" refType="h" fact="0.2645"/>
          <dgm:constr type="l" for="ch" forName="image2" refType="w" fact="0.4192"/>
          <dgm:constr type="t" for="ch" forName="image2" refType="h" fact="0.439"/>
          <dgm:constr type="w" for="ch" forName="image2" refType="w" fact="0.1624"/>
          <dgm:constr type="h" for="ch" forName="image2" refType="h" fact="0.2645"/>
          <dgm:constr type="l" for="ch" forName="text4" refType="w" fact="0.4192"/>
          <dgm:constr type="t" for="ch" forName="text4" refType="h" fact="0.1465"/>
          <dgm:constr type="w" for="ch" forName="text4" refType="w" fact="0.1624"/>
          <dgm:constr type="h" for="ch" forName="text4" refType="h" fact="0.2645"/>
          <dgm:constr type="l" for="ch" forName="text2" refType="w" fact="0.2794"/>
          <dgm:constr type="t" for="ch" forName="text2" refType="h" fact="0.2925"/>
          <dgm:constr type="w" for="ch" forName="text2" refType="w" fact="0.1624"/>
          <dgm:constr type="h" for="ch" forName="text2" refType="h" fact="0.2645"/>
          <dgm:constr type="l" for="ch" forName="image3" refType="w" fact="0.2794"/>
          <dgm:constr type="t" for="ch" forName="image3" refType="h" fact="0"/>
          <dgm:constr type="w" for="ch" forName="image3" refType="w" fact="0.1624"/>
          <dgm:constr type="h" for="ch" forName="image3" refType="h" fact="0.2645"/>
          <dgm:constr type="l" for="ch" forName="text1" refType="w" fact="0.1397"/>
          <dgm:constr type="t" for="ch" forName="text1" refType="h" fact="0.4395"/>
          <dgm:constr type="w" for="ch" forName="text1" refType="w" fact="0.1624"/>
          <dgm:constr type="h" for="ch" forName="text1" refType="h" fact="0.2645"/>
          <dgm:constr type="l" for="ch" forName="text3" refType="w" fact="0.1397"/>
          <dgm:constr type="t" for="ch" forName="text3" refType="h" fact="0.1471"/>
          <dgm:constr type="w" for="ch" forName="text3" refType="w" fact="0.1624"/>
          <dgm:constr type="h" for="ch" forName="text3" refType="h" fact="0.2645"/>
          <dgm:constr type="l" for="ch" forName="textaccent1" refType="w" fact="0.1436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4"/>
          <dgm:constr type="h" for="ch" forName="image1" refType="h" fact="0.2645"/>
          <dgm:constr type="l" for="ch" forName="imageaccent1" refType="w" fact="0.1112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2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31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2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41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6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5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93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1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9"/>
          <dgm:constr type="t" for="ch" forName="image6" refType="h" fact="0.5872"/>
          <dgm:constr type="w" for="ch" forName="image6" refType="w" fact="0.1624"/>
          <dgm:constr type="h" for="ch" forName="image6" refType="h" fact="0.2645"/>
          <dgm:constr type="l" for="ch" forName="text6" refType="w" fact="0.6986"/>
          <dgm:constr type="t" for="ch" forName="text6" refType="h" fact="0.4424"/>
          <dgm:constr type="w" for="ch" forName="text6" refType="w" fact="0.1624"/>
          <dgm:constr type="h" for="ch" forName="text6" refType="h" fact="0.2645"/>
          <dgm:constr type="l" for="ch" forName="imageaccent6" refType="w" fact="0.7007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8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3"/>
          <dgm:constr type="t" for="ch" forName="text7" refType="h" fact="0.5856"/>
          <dgm:constr type="w" for="ch" forName="text7" refType="w" fact="0.1624"/>
          <dgm:constr type="h" for="ch" forName="text7" refType="h" fact="0.2645"/>
          <dgm:constr type="l" for="ch" forName="image7" refType="w" fact="0.1396"/>
          <dgm:constr type="t" for="ch" forName="image7" refType="h" fact="0.7326"/>
          <dgm:constr type="w" for="ch" forName="image7" refType="w" fact="0.1624"/>
          <dgm:constr type="h" for="ch" forName="image7" refType="h" fact="0.2645"/>
          <dgm:constr type="l" for="ch" forName="imageaccent7" refType="w" fact="0.2501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4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9"/>
          <dgm:constr type="t" for="ch" forName="image8" refType="h" fact="0.7355"/>
          <dgm:constr type="w" for="ch" forName="image8" refType="w" fact="0.1624"/>
          <dgm:constr type="h" for="ch" forName="image8" refType="h" fact="0.2645"/>
          <dgm:constr type="l" for="ch" forName="text8" refType="w" fact="0.8376"/>
          <dgm:constr type="t" for="ch" forName="text8" refType="h" fact="0.5906"/>
          <dgm:constr type="w" for="ch" forName="text8" refType="w" fact="0.1624"/>
          <dgm:constr type="h" for="ch" forName="text8" refType="h" fact="0.2645"/>
          <dgm:constr type="l" for="ch" forName="imageaccent8" refType="w" fact="0.8397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8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</dgm:constrLst>
      </dgm:if>
      <dgm:if name="Name10" axis="ch" ptType="node" func="cnt" op="equ" val="9">
        <dgm:alg type="composite">
          <dgm:param type="ar" val="1.8986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952"/>
          <dgm:constr type="w" for="ch" forName="image4" refType="w" fact="0.1623"/>
          <dgm:constr type="h" for="ch" forName="image4" refType="h" fact="0.2645"/>
          <dgm:constr type="l" for="ch" forName="text5" refType="w" fact="0.5585"/>
          <dgm:constr type="t" for="ch" forName="text5" refType="h" fact="0.0028"/>
          <dgm:constr type="w" for="ch" forName="text5" refType="w" fact="0.1623"/>
          <dgm:constr type="h" for="ch" forName="text5" refType="h" fact="0.2645"/>
          <dgm:constr type="l" for="ch" forName="image5" refType="w" fact="0.6982"/>
          <dgm:constr type="t" for="ch" forName="image5" refType="h" fact="0.1504"/>
          <dgm:constr type="w" for="ch" forName="image5" refType="w" fact="0.1623"/>
          <dgm:constr type="h" for="ch" forName="image5" refType="h" fact="0.2645"/>
          <dgm:constr type="l" for="ch" forName="image2" refType="w" fact="0.4189"/>
          <dgm:constr type="t" for="ch" forName="image2" refType="h" fact="0.439"/>
          <dgm:constr type="w" for="ch" forName="image2" refType="w" fact="0.1623"/>
          <dgm:constr type="h" for="ch" forName="image2" refType="h" fact="0.2645"/>
          <dgm:constr type="l" for="ch" forName="text4" refType="w" fact="0.4189"/>
          <dgm:constr type="t" for="ch" forName="text4" refType="h" fact="0.1465"/>
          <dgm:constr type="w" for="ch" forName="text4" refType="w" fact="0.1623"/>
          <dgm:constr type="h" for="ch" forName="text4" refType="h" fact="0.2645"/>
          <dgm:constr type="l" for="ch" forName="text2" refType="w" fact="0.2793"/>
          <dgm:constr type="t" for="ch" forName="text2" refType="h" fact="0.2925"/>
          <dgm:constr type="w" for="ch" forName="text2" refType="w" fact="0.1623"/>
          <dgm:constr type="h" for="ch" forName="text2" refType="h" fact="0.2645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645"/>
          <dgm:constr type="l" for="ch" forName="text1" refType="w" fact="0.1396"/>
          <dgm:constr type="t" for="ch" forName="text1" refType="h" fact="0.4395"/>
          <dgm:constr type="w" for="ch" forName="text1" refType="w" fact="0.1623"/>
          <dgm:constr type="h" for="ch" forName="text1" refType="h" fact="0.2645"/>
          <dgm:constr type="l" for="ch" forName="text3" refType="w" fact="0.1396"/>
          <dgm:constr type="t" for="ch" forName="text3" refType="h" fact="0.1471"/>
          <dgm:constr type="w" for="ch" forName="text3" refType="w" fact="0.1623"/>
          <dgm:constr type="h" for="ch" forName="text3" refType="h" fact="0.2645"/>
          <dgm:constr type="l" for="ch" forName="textaccent1" refType="w" fact="0.1435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3"/>
          <dgm:constr type="h" for="ch" forName="image1" refType="h" fact="0.2645"/>
          <dgm:constr type="l" for="ch" forName="imageaccent1" refType="w" fact="0.1111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28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1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39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3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1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89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05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5"/>
          <dgm:constr type="t" for="ch" forName="image6" refType="h" fact="0.5872"/>
          <dgm:constr type="w" for="ch" forName="image6" refType="w" fact="0.1623"/>
          <dgm:constr type="h" for="ch" forName="image6" refType="h" fact="0.2645"/>
          <dgm:constr type="l" for="ch" forName="text6" refType="w" fact="0.6982"/>
          <dgm:constr type="t" for="ch" forName="text6" refType="h" fact="0.4424"/>
          <dgm:constr type="w" for="ch" forName="text6" refType="w" fact="0.1623"/>
          <dgm:constr type="h" for="ch" forName="text6" refType="h" fact="0.2645"/>
          <dgm:constr type="l" for="ch" forName="imageaccent6" refType="w" fact="0.7002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3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2"/>
          <dgm:constr type="t" for="ch" forName="text7" refType="h" fact="0.5856"/>
          <dgm:constr type="w" for="ch" forName="text7" refType="w" fact="0.1623"/>
          <dgm:constr type="h" for="ch" forName="text7" refType="h" fact="0.2645"/>
          <dgm:constr type="l" for="ch" forName="image7" refType="w" fact="0.1395"/>
          <dgm:constr type="t" for="ch" forName="image7" refType="h" fact="0.7326"/>
          <dgm:constr type="w" for="ch" forName="image7" refType="w" fact="0.1623"/>
          <dgm:constr type="h" for="ch" forName="image7" refType="h" fact="0.2645"/>
          <dgm:constr type="l" for="ch" forName="imageaccent7" refType="w" fact="0.25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38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5"/>
          <dgm:constr type="t" for="ch" forName="image8" refType="h" fact="0.7355"/>
          <dgm:constr type="w" for="ch" forName="image8" refType="w" fact="0.1623"/>
          <dgm:constr type="h" for="ch" forName="image8" refType="h" fact="0.2645"/>
          <dgm:constr type="l" for="ch" forName="text8" refType="w" fact="0.8371"/>
          <dgm:constr type="t" for="ch" forName="text8" refType="h" fact="0.5906"/>
          <dgm:constr type="w" for="ch" forName="text8" refType="w" fact="0.1623"/>
          <dgm:constr type="h" for="ch" forName="text8" refType="h" fact="0.2645"/>
          <dgm:constr type="l" for="ch" forName="imageaccent8" refType="w" fact="0.8392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3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  <dgm:constr type="l" for="ch" forName="text9" refType="w" fact="0.8377"/>
          <dgm:constr type="t" for="ch" forName="text9" refType="h" fact="0.0057"/>
          <dgm:constr type="w" for="ch" forName="text9" refType="w" fact="0.1623"/>
          <dgm:constr type="h" for="ch" forName="text9" refType="h" fact="0.2645"/>
          <dgm:constr type="l" for="ch" forName="textaccent9" refType="w" fact="0.95"/>
          <dgm:constr type="t" for="ch" forName="textaccent9" refType="h" fact="0.2383"/>
          <dgm:constr type="w" for="ch" forName="textaccent9" refType="w" fact="0.0189"/>
          <dgm:constr type="h" for="ch" forName="textaccent9" refType="h" fact="0.031"/>
          <dgm:constr type="l" for="ch" forName="image9" refType="w" fact="0.8377"/>
          <dgm:constr type="t" for="ch" forName="image9" refType="h" fact="0.2977"/>
          <dgm:constr type="w" for="ch" forName="image9" refType="w" fact="0.1623"/>
          <dgm:constr type="h" for="ch" forName="image9" refType="h" fact="0.2645"/>
          <dgm:constr type="l" for="ch" forName="imageaccent9" refType="w" fact="0.95"/>
          <dgm:constr type="t" for="ch" forName="imageaccent9" refType="h" fact="0.2993"/>
          <dgm:constr type="w" for="ch" forName="imageaccent9" refType="w" fact="0.0189"/>
          <dgm:constr type="h" for="ch" forName="imageaccent9" refType="h" fact="0.031"/>
        </dgm:constrLst>
      </dgm:if>
      <dgm:if name="Name11" axis="ch" ptType="node" func="cnt" op="equ" val="10">
        <dgm:alg type="composite">
          <dgm:param type="ar" val="1.6608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583"/>
          <dgm:constr type="w" for="ch" forName="image4" refType="w" fact="0.1623"/>
          <dgm:constr type="h" for="ch" forName="image4" refType="h" fact="0.2314"/>
          <dgm:constr type="l" for="ch" forName="text5" refType="w" fact="0.5585"/>
          <dgm:constr type="t" for="ch" forName="text5" refType="h" fact="0.0024"/>
          <dgm:constr type="w" for="ch" forName="text5" refType="w" fact="0.1623"/>
          <dgm:constr type="h" for="ch" forName="text5" refType="h" fact="0.2314"/>
          <dgm:constr type="l" for="ch" forName="image5" refType="w" fact="0.6982"/>
          <dgm:constr type="t" for="ch" forName="image5" refType="h" fact="0.1316"/>
          <dgm:constr type="w" for="ch" forName="image5" refType="w" fact="0.1623"/>
          <dgm:constr type="h" for="ch" forName="image5" refType="h" fact="0.2314"/>
          <dgm:constr type="l" for="ch" forName="image2" refType="w" fact="0.4189"/>
          <dgm:constr type="t" for="ch" forName="image2" refType="h" fact="0.384"/>
          <dgm:constr type="w" for="ch" forName="image2" refType="w" fact="0.1623"/>
          <dgm:constr type="h" for="ch" forName="image2" refType="h" fact="0.2314"/>
          <dgm:constr type="l" for="ch" forName="text4" refType="w" fact="0.4189"/>
          <dgm:constr type="t" for="ch" forName="text4" refType="h" fact="0.1282"/>
          <dgm:constr type="w" for="ch" forName="text4" refType="w" fact="0.1623"/>
          <dgm:constr type="h" for="ch" forName="text4" refType="h" fact="0.2314"/>
          <dgm:constr type="l" for="ch" forName="text2" refType="w" fact="0.2793"/>
          <dgm:constr type="t" for="ch" forName="text2" refType="h" fact="0.2558"/>
          <dgm:constr type="w" for="ch" forName="text2" refType="w" fact="0.1623"/>
          <dgm:constr type="h" for="ch" forName="text2" refType="h" fact="0.2314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314"/>
          <dgm:constr type="l" for="ch" forName="text1" refType="w" fact="0.1396"/>
          <dgm:constr type="t" for="ch" forName="text1" refType="h" fact="0.3845"/>
          <dgm:constr type="w" for="ch" forName="text1" refType="w" fact="0.1623"/>
          <dgm:constr type="h" for="ch" forName="text1" refType="h" fact="0.2314"/>
          <dgm:constr type="l" for="ch" forName="text3" refType="w" fact="0.1396"/>
          <dgm:constr type="t" for="ch" forName="text3" refType="h" fact="0.1286"/>
          <dgm:constr type="w" for="ch" forName="text3" refType="w" fact="0.1623"/>
          <dgm:constr type="h" for="ch" forName="text3" refType="h" fact="0.2314"/>
          <dgm:constr type="l" for="ch" forName="textaccent1" refType="w" fact="0.1435"/>
          <dgm:constr type="t" for="ch" forName="textaccent1" refType="h" fact="0.488"/>
          <dgm:constr type="w" for="ch" forName="textaccent1" refType="w" fact="0.0189"/>
          <dgm:constr type="h" for="ch" forName="textaccent1" refType="h" fact="0.0271"/>
          <dgm:constr type="l" for="ch" forName="image1" refType="w" fact="0"/>
          <dgm:constr type="t" for="ch" forName="image1" refType="h" fact="0.2566"/>
          <dgm:constr type="w" for="ch" forName="image1" refType="w" fact="0.1623"/>
          <dgm:constr type="h" for="ch" forName="image1" refType="h" fact="0.2314"/>
          <dgm:constr type="l" for="ch" forName="imageaccent1" refType="w" fact="0.1111"/>
          <dgm:constr type="t" for="ch" forName="imageaccent1" refType="h" fact="0.4572"/>
          <dgm:constr type="w" for="ch" forName="imageaccent1" refType="w" fact="0.0189"/>
          <dgm:constr type="h" for="ch" forName="imageaccent1" refType="h" fact="0.0271"/>
          <dgm:constr type="l" for="ch" forName="textaccent2" refType="w" fact="0.391"/>
          <dgm:constr type="t" for="ch" forName="textaccent2" refType="h" fact="0.456"/>
          <dgm:constr type="w" for="ch" forName="textaccent2" refType="w" fact="0.0189"/>
          <dgm:constr type="h" for="ch" forName="textaccent2" refType="h" fact="0.0271"/>
          <dgm:constr type="l" for="ch" forName="imageaccent2" refType="w" fact="0.4228"/>
          <dgm:constr type="t" for="ch" forName="imageaccent2" refType="h" fact="0.487"/>
          <dgm:constr type="w" for="ch" forName="imageaccent2" refType="w" fact="0.0189"/>
          <dgm:constr type="h" for="ch" forName="imageaccent2" refType="h" fact="0.0271"/>
          <dgm:constr type="l" for="ch" forName="textaccent3" refType="w" fact="0.2501"/>
          <dgm:constr type="t" for="ch" forName="textaccent3" refType="h" fact="0.1318"/>
          <dgm:constr type="w" for="ch" forName="textaccent3" refType="w" fact="0.0189"/>
          <dgm:constr type="h" for="ch" forName="textaccent3" refType="h" fact="0.0271"/>
          <dgm:constr type="l" for="ch" forName="imageaccent3" refType="w" fact="0.2839"/>
          <dgm:constr type="t" for="ch" forName="imageaccent3" refType="h" fact="0.1025"/>
          <dgm:constr type="w" for="ch" forName="imageaccent3" refType="w" fact="0.0189"/>
          <dgm:constr type="h" for="ch" forName="imageaccent3" refType="h" fact="0.0271"/>
          <dgm:constr type="l" for="ch" forName="textaccent4" refType="w" fact="0.5593"/>
          <dgm:constr type="t" for="ch" forName="textaccent4" refType="h" fact="0.2307"/>
          <dgm:constr type="w" for="ch" forName="textaccent4" refType="w" fact="0.0189"/>
          <dgm:constr type="h" for="ch" forName="textaccent4" refType="h" fact="0.0271"/>
          <dgm:constr type="l" for="ch" forName="imageaccent4" refType="w" fact="0.5901"/>
          <dgm:constr type="t" for="ch" forName="imageaccent4" refType="h" fact="0.2624"/>
          <dgm:constr type="w" for="ch" forName="imageaccent4" refType="w" fact="0.0189"/>
          <dgm:constr type="h" for="ch" forName="imageaccent4" refType="h" fact="0.0271"/>
          <dgm:constr type="l" for="ch" forName="textaccent5" refType="w" fact="0.6989"/>
          <dgm:constr type="t" for="ch" forName="textaccent5" refType="h" fact="0.1062"/>
          <dgm:constr type="w" for="ch" forName="textaccent5" refType="w" fact="0.0189"/>
          <dgm:constr type="h" for="ch" forName="textaccent5" refType="h" fact="0.0271"/>
          <dgm:constr type="l" for="ch" forName="imageaccent5" refType="w" fact="0.7305"/>
          <dgm:constr type="t" for="ch" forName="imageaccent5" refType="h" fact="0.1367"/>
          <dgm:constr type="w" for="ch" forName="imageaccent5" refType="w" fact="0.0189"/>
          <dgm:constr type="h" for="ch" forName="imageaccent5" refType="h" fact="0.0271"/>
          <dgm:constr type="l" for="ch" forName="image6" refType="w" fact="0.5585"/>
          <dgm:constr type="t" for="ch" forName="image6" refType="h" fact="0.5137"/>
          <dgm:constr type="w" for="ch" forName="image6" refType="w" fact="0.1623"/>
          <dgm:constr type="h" for="ch" forName="image6" refType="h" fact="0.2314"/>
          <dgm:constr type="l" for="ch" forName="text6" refType="w" fact="0.6982"/>
          <dgm:constr type="t" for="ch" forName="text6" refType="h" fact="0.387"/>
          <dgm:constr type="w" for="ch" forName="text6" refType="w" fact="0.1623"/>
          <dgm:constr type="h" for="ch" forName="text6" refType="h" fact="0.2314"/>
          <dgm:constr type="l" for="ch" forName="imageaccent6" refType="w" fact="0.7002"/>
          <dgm:constr type="t" for="ch" forName="imageaccent6" refType="h" fact="0.6152"/>
          <dgm:constr type="w" for="ch" forName="imageaccent6" refType="w" fact="0.0189"/>
          <dgm:constr type="h" for="ch" forName="imageaccent6" refType="h" fact="0.0271"/>
          <dgm:constr type="l" for="ch" forName="textaccent6" refType="w" fact="0.7303"/>
          <dgm:constr type="t" for="ch" forName="textaccent6" refType="h" fact="0.5897"/>
          <dgm:constr type="w" for="ch" forName="textaccent6" refType="w" fact="0.0189"/>
          <dgm:constr type="h" for="ch" forName="textaccent6" refType="h" fact="0.0271"/>
          <dgm:constr type="l" for="ch" forName="text7" refType="w" fact="0.2792"/>
          <dgm:constr type="t" for="ch" forName="text7" refType="h" fact="0.5122"/>
          <dgm:constr type="w" for="ch" forName="text7" refType="w" fact="0.1623"/>
          <dgm:constr type="h" for="ch" forName="text7" refType="h" fact="0.2314"/>
          <dgm:constr type="l" for="ch" forName="image7" refType="w" fact="0.1395"/>
          <dgm:constr type="t" for="ch" forName="image7" refType="h" fact="0.6409"/>
          <dgm:constr type="w" for="ch" forName="image7" refType="w" fact="0.1623"/>
          <dgm:constr type="h" for="ch" forName="image7" refType="h" fact="0.2314"/>
          <dgm:constr type="l" for="ch" forName="imageaccent7" refType="w" fact="0.25"/>
          <dgm:constr type="t" for="ch" forName="imageaccent7" refType="h" fact="0.6441"/>
          <dgm:constr type="w" for="ch" forName="imageaccent7" refType="w" fact="0.0189"/>
          <dgm:constr type="h" for="ch" forName="imageaccent7" refType="h" fact="0.0271"/>
          <dgm:constr type="l" for="ch" forName="textaccent7" refType="w" fact="0.2838"/>
          <dgm:constr type="t" for="ch" forName="textaccent7" refType="h" fact="0.6148"/>
          <dgm:constr type="w" for="ch" forName="textaccent7" refType="w" fact="0.0189"/>
          <dgm:constr type="h" for="ch" forName="textaccent7" refType="h" fact="0.0271"/>
          <dgm:constr type="l" for="ch" forName="image8" refType="w" fact="0.6975"/>
          <dgm:constr type="t" for="ch" forName="image8" refType="h" fact="0.6433"/>
          <dgm:constr type="w" for="ch" forName="image8" refType="w" fact="0.1623"/>
          <dgm:constr type="h" for="ch" forName="image8" refType="h" fact="0.2314"/>
          <dgm:constr type="l" for="ch" forName="text8" refType="w" fact="0.8371"/>
          <dgm:constr type="t" for="ch" forName="text8" refType="h" fact="0.5167"/>
          <dgm:constr type="w" for="ch" forName="text8" refType="w" fact="0.1623"/>
          <dgm:constr type="h" for="ch" forName="text8" refType="h" fact="0.2314"/>
          <dgm:constr type="l" for="ch" forName="imageaccent8" refType="w" fact="0.8392"/>
          <dgm:constr type="t" for="ch" forName="imageaccent8" refType="h" fact="0.7449"/>
          <dgm:constr type="w" for="ch" forName="imageaccent8" refType="w" fact="0.0189"/>
          <dgm:constr type="h" for="ch" forName="imageaccent8" refType="h" fact="0.0271"/>
          <dgm:constr type="l" for="ch" forName="textaccent8" refType="w" fact="0.8693"/>
          <dgm:constr type="t" for="ch" forName="textaccent8" refType="h" fact="0.7194"/>
          <dgm:constr type="w" for="ch" forName="textaccent8" refType="w" fact="0.0189"/>
          <dgm:constr type="h" for="ch" forName="textaccent8" refType="h" fact="0.0271"/>
          <dgm:constr type="l" for="ch" forName="text9" refType="w" fact="0.8377"/>
          <dgm:constr type="t" for="ch" forName="text9" refType="h" fact="0.005"/>
          <dgm:constr type="w" for="ch" forName="text9" refType="w" fact="0.1623"/>
          <dgm:constr type="h" for="ch" forName="text9" refType="h" fact="0.2314"/>
          <dgm:constr type="l" for="ch" forName="textaccent9" refType="w" fact="0.95"/>
          <dgm:constr type="t" for="ch" forName="textaccent9" refType="h" fact="0.2084"/>
          <dgm:constr type="w" for="ch" forName="textaccent9" refType="w" fact="0.0189"/>
          <dgm:constr type="h" for="ch" forName="textaccent9" refType="h" fact="0.0271"/>
          <dgm:constr type="l" for="ch" forName="image9" refType="w" fact="0.8377"/>
          <dgm:constr type="t" for="ch" forName="image9" refType="h" fact="0.2604"/>
          <dgm:constr type="w" for="ch" forName="image9" refType="w" fact="0.1623"/>
          <dgm:constr type="h" for="ch" forName="image9" refType="h" fact="0.2314"/>
          <dgm:constr type="l" for="ch" forName="imageaccent9" refType="w" fact="0.95"/>
          <dgm:constr type="t" for="ch" forName="imageaccent9" refType="h" fact="0.2618"/>
          <dgm:constr type="w" for="ch" forName="imageaccent9" refType="w" fact="0.0189"/>
          <dgm:constr type="h" for="ch" forName="imageaccent9" refType="h" fact="0.0271"/>
          <dgm:constr type="l" for="ch" forName="image10" refType="w" fact="0.2786"/>
          <dgm:constr type="t" for="ch" forName="image10" refType="h" fact="0.7686"/>
          <dgm:constr type="w" for="ch" forName="image10" refType="w" fact="0.1623"/>
          <dgm:constr type="h" for="ch" forName="image10" refType="h" fact="0.2314"/>
          <dgm:constr type="l" for="ch" forName="text10" refType="w" fact="0.4183"/>
          <dgm:constr type="t" for="ch" forName="text10" refType="h" fact="0.6419"/>
          <dgm:constr type="w" for="ch" forName="text10" refType="w" fact="0.1623"/>
          <dgm:constr type="h" for="ch" forName="text10" refType="h" fact="0.2314"/>
          <dgm:constr type="l" for="ch" forName="imageaccent10" refType="w" fact="0.4203"/>
          <dgm:constr type="t" for="ch" forName="imageaccent10" refType="h" fact="0.8701"/>
          <dgm:constr type="w" for="ch" forName="imageaccent10" refType="w" fact="0.0189"/>
          <dgm:constr type="h" for="ch" forName="imageaccent10" refType="h" fact="0.0271"/>
          <dgm:constr type="l" for="ch" forName="textaccent10" refType="w" fact="0.4504"/>
          <dgm:constr type="t" for="ch" forName="textaccent10" refType="h" fact="0.8446"/>
          <dgm:constr type="w" for="ch" forName="textaccent10" refType="w" fact="0.0189"/>
          <dgm:constr type="h" for="ch" forName="textaccent10" refType="h" fact="0.0271"/>
        </dgm:constrLst>
      </dgm:if>
      <dgm:if name="Name12" axis="ch" ptType="node" func="cnt" op="equ" val="11">
        <dgm:alg type="composite">
          <dgm:param type="ar" val="1.4704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287"/>
          <dgm:constr type="w" for="ch" forName="image4" refType="w" fact="0.1623"/>
          <dgm:constr type="h" for="ch" forName="image4" refType="h" fact="0.2049"/>
          <dgm:constr type="l" for="ch" forName="text5" refType="w" fact="0.5585"/>
          <dgm:constr type="t" for="ch" forName="text5" refType="h" fact="0.0022"/>
          <dgm:constr type="w" for="ch" forName="text5" refType="w" fact="0.1623"/>
          <dgm:constr type="h" for="ch" forName="text5" refType="h" fact="0.2049"/>
          <dgm:constr type="l" for="ch" forName="image5" refType="w" fact="0.6982"/>
          <dgm:constr type="t" for="ch" forName="image5" refType="h" fact="0.1165"/>
          <dgm:constr type="w" for="ch" forName="image5" refType="w" fact="0.1623"/>
          <dgm:constr type="h" for="ch" forName="image5" refType="h" fact="0.2049"/>
          <dgm:constr type="l" for="ch" forName="image2" refType="w" fact="0.4189"/>
          <dgm:constr type="t" for="ch" forName="image2" refType="h" fact="0.34"/>
          <dgm:constr type="w" for="ch" forName="image2" refType="w" fact="0.1623"/>
          <dgm:constr type="h" for="ch" forName="image2" refType="h" fact="0.2049"/>
          <dgm:constr type="l" for="ch" forName="text4" refType="w" fact="0.4189"/>
          <dgm:constr type="t" for="ch" forName="text4" refType="h" fact="0.1135"/>
          <dgm:constr type="w" for="ch" forName="text4" refType="w" fact="0.1623"/>
          <dgm:constr type="h" for="ch" forName="text4" refType="h" fact="0.2049"/>
          <dgm:constr type="l" for="ch" forName="text2" refType="w" fact="0.2793"/>
          <dgm:constr type="t" for="ch" forName="text2" refType="h" fact="0.2265"/>
          <dgm:constr type="w" for="ch" forName="text2" refType="w" fact="0.1623"/>
          <dgm:constr type="h" for="ch" forName="text2" refType="h" fact="0.2049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049"/>
          <dgm:constr type="l" for="ch" forName="text1" refType="w" fact="0.1396"/>
          <dgm:constr type="t" for="ch" forName="text1" refType="h" fact="0.3404"/>
          <dgm:constr type="w" for="ch" forName="text1" refType="w" fact="0.1623"/>
          <dgm:constr type="h" for="ch" forName="text1" refType="h" fact="0.2049"/>
          <dgm:constr type="l" for="ch" forName="text3" refType="w" fact="0.1396"/>
          <dgm:constr type="t" for="ch" forName="text3" refType="h" fact="0.1139"/>
          <dgm:constr type="w" for="ch" forName="text3" refType="w" fact="0.1623"/>
          <dgm:constr type="h" for="ch" forName="text3" refType="h" fact="0.2049"/>
          <dgm:constr type="l" for="ch" forName="textaccent1" refType="w" fact="0.1435"/>
          <dgm:constr type="t" for="ch" forName="textaccent1" refType="h" fact="0.432"/>
          <dgm:constr type="w" for="ch" forName="textaccent1" refType="w" fact="0.0189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623"/>
          <dgm:constr type="h" for="ch" forName="image1" refType="h" fact="0.2049"/>
          <dgm:constr type="l" for="ch" forName="imageaccent1" refType="w" fact="0.1111"/>
          <dgm:constr type="t" for="ch" forName="imageaccent1" refType="h" fact="0.4048"/>
          <dgm:constr type="w" for="ch" forName="imageaccent1" refType="w" fact="0.0189"/>
          <dgm:constr type="h" for="ch" forName="imageaccent1" refType="h" fact="0.024"/>
          <dgm:constr type="l" for="ch" forName="textaccent2" refType="w" fact="0.391"/>
          <dgm:constr type="t" for="ch" forName="textaccent2" refType="h" fact="0.4038"/>
          <dgm:constr type="w" for="ch" forName="textaccent2" refType="w" fact="0.0189"/>
          <dgm:constr type="h" for="ch" forName="textaccent2" refType="h" fact="0.024"/>
          <dgm:constr type="l" for="ch" forName="imageaccent2" refType="w" fact="0.4228"/>
          <dgm:constr type="t" for="ch" forName="imageaccent2" refType="h" fact="0.4312"/>
          <dgm:constr type="w" for="ch" forName="imageaccent2" refType="w" fact="0.0189"/>
          <dgm:constr type="h" for="ch" forName="imageaccent2" refType="h" fact="0.024"/>
          <dgm:constr type="l" for="ch" forName="textaccent3" refType="w" fact="0.2501"/>
          <dgm:constr type="t" for="ch" forName="textaccent3" refType="h" fact="0.1167"/>
          <dgm:constr type="w" for="ch" forName="textaccent3" refType="w" fact="0.0189"/>
          <dgm:constr type="h" for="ch" forName="textaccent3" refType="h" fact="0.024"/>
          <dgm:constr type="l" for="ch" forName="imageaccent3" refType="w" fact="0.2839"/>
          <dgm:constr type="t" for="ch" forName="imageaccent3" refType="h" fact="0.0908"/>
          <dgm:constr type="w" for="ch" forName="imageaccent3" refType="w" fact="0.0189"/>
          <dgm:constr type="h" for="ch" forName="imageaccent3" refType="h" fact="0.024"/>
          <dgm:constr type="l" for="ch" forName="textaccent4" refType="w" fact="0.5593"/>
          <dgm:constr type="t" for="ch" forName="textaccent4" refType="h" fact="0.2042"/>
          <dgm:constr type="w" for="ch" forName="textaccent4" refType="w" fact="0.0189"/>
          <dgm:constr type="h" for="ch" forName="textaccent4" refType="h" fact="0.024"/>
          <dgm:constr type="l" for="ch" forName="imageaccent4" refType="w" fact="0.5901"/>
          <dgm:constr type="t" for="ch" forName="imageaccent4" refType="h" fact="0.2323"/>
          <dgm:constr type="w" for="ch" forName="imageaccent4" refType="w" fact="0.0189"/>
          <dgm:constr type="h" for="ch" forName="imageaccent4" refType="h" fact="0.024"/>
          <dgm:constr type="l" for="ch" forName="textaccent5" refType="w" fact="0.6989"/>
          <dgm:constr type="t" for="ch" forName="textaccent5" refType="h" fact="0.094"/>
          <dgm:constr type="w" for="ch" forName="textaccent5" refType="w" fact="0.0189"/>
          <dgm:constr type="h" for="ch" forName="textaccent5" refType="h" fact="0.024"/>
          <dgm:constr type="l" for="ch" forName="imageaccent5" refType="w" fact="0.7305"/>
          <dgm:constr type="t" for="ch" forName="imageaccent5" refType="h" fact="0.121"/>
          <dgm:constr type="w" for="ch" forName="imageaccent5" refType="w" fact="0.0189"/>
          <dgm:constr type="h" for="ch" forName="imageaccent5" refType="h" fact="0.024"/>
          <dgm:constr type="l" for="ch" forName="image6" refType="w" fact="0.5585"/>
          <dgm:constr type="t" for="ch" forName="image6" refType="h" fact="0.4548"/>
          <dgm:constr type="w" for="ch" forName="image6" refType="w" fact="0.1623"/>
          <dgm:constr type="h" for="ch" forName="image6" refType="h" fact="0.2049"/>
          <dgm:constr type="l" for="ch" forName="text6" refType="w" fact="0.6982"/>
          <dgm:constr type="t" for="ch" forName="text6" refType="h" fact="0.3426"/>
          <dgm:constr type="w" for="ch" forName="text6" refType="w" fact="0.1623"/>
          <dgm:constr type="h" for="ch" forName="text6" refType="h" fact="0.2049"/>
          <dgm:constr type="l" for="ch" forName="imageaccent6" refType="w" fact="0.7002"/>
          <dgm:constr type="t" for="ch" forName="imageaccent6" refType="h" fact="0.5447"/>
          <dgm:constr type="w" for="ch" forName="imageaccent6" refType="w" fact="0.0189"/>
          <dgm:constr type="h" for="ch" forName="imageaccent6" refType="h" fact="0.024"/>
          <dgm:constr type="l" for="ch" forName="textaccent6" refType="w" fact="0.7303"/>
          <dgm:constr type="t" for="ch" forName="textaccent6" refType="h" fact="0.5221"/>
          <dgm:constr type="w" for="ch" forName="textaccent6" refType="w" fact="0.0189"/>
          <dgm:constr type="h" for="ch" forName="textaccent6" refType="h" fact="0.024"/>
          <dgm:constr type="l" for="ch" forName="text7" refType="w" fact="0.2792"/>
          <dgm:constr type="t" for="ch" forName="text7" refType="h" fact="0.4535"/>
          <dgm:constr type="w" for="ch" forName="text7" refType="w" fact="0.1623"/>
          <dgm:constr type="h" for="ch" forName="text7" refType="h" fact="0.2049"/>
          <dgm:constr type="l" for="ch" forName="image7" refType="w" fact="0.1395"/>
          <dgm:constr type="t" for="ch" forName="image7" refType="h" fact="0.5674"/>
          <dgm:constr type="w" for="ch" forName="image7" refType="w" fact="0.1623"/>
          <dgm:constr type="h" for="ch" forName="image7" refType="h" fact="0.2049"/>
          <dgm:constr type="l" for="ch" forName="imageaccent7" refType="w" fact="0.25"/>
          <dgm:constr type="t" for="ch" forName="imageaccent7" refType="h" fact="0.5703"/>
          <dgm:constr type="w" for="ch" forName="imageaccent7" refType="w" fact="0.0189"/>
          <dgm:constr type="h" for="ch" forName="imageaccent7" refType="h" fact="0.024"/>
          <dgm:constr type="l" for="ch" forName="textaccent7" refType="w" fact="0.2838"/>
          <dgm:constr type="t" for="ch" forName="textaccent7" refType="h" fact="0.5443"/>
          <dgm:constr type="w" for="ch" forName="textaccent7" refType="w" fact="0.0189"/>
          <dgm:constr type="h" for="ch" forName="textaccent7" refType="h" fact="0.024"/>
          <dgm:constr type="l" for="ch" forName="image8" refType="w" fact="0.6975"/>
          <dgm:constr type="t" for="ch" forName="image8" refType="h" fact="0.5696"/>
          <dgm:constr type="w" for="ch" forName="image8" refType="w" fact="0.1623"/>
          <dgm:constr type="h" for="ch" forName="image8" refType="h" fact="0.2049"/>
          <dgm:constr type="l" for="ch" forName="text8" refType="w" fact="0.8371"/>
          <dgm:constr type="t" for="ch" forName="text8" refType="h" fact="0.4574"/>
          <dgm:constr type="w" for="ch" forName="text8" refType="w" fact="0.1623"/>
          <dgm:constr type="h" for="ch" forName="text8" refType="h" fact="0.2049"/>
          <dgm:constr type="l" for="ch" forName="imageaccent8" refType="w" fact="0.8392"/>
          <dgm:constr type="t" for="ch" forName="imageaccent8" refType="h" fact="0.6595"/>
          <dgm:constr type="w" for="ch" forName="imageaccent8" refType="w" fact="0.0189"/>
          <dgm:constr type="h" for="ch" forName="imageaccent8" refType="h" fact="0.024"/>
          <dgm:constr type="l" for="ch" forName="textaccent8" refType="w" fact="0.8693"/>
          <dgm:constr type="t" for="ch" forName="textaccent8" refType="h" fact="0.6369"/>
          <dgm:constr type="w" for="ch" forName="textaccent8" refType="w" fact="0.0189"/>
          <dgm:constr type="h" for="ch" forName="textaccent8" refType="h" fact="0.024"/>
          <dgm:constr type="l" for="ch" forName="text9" refType="w" fact="0.8377"/>
          <dgm:constr type="t" for="ch" forName="text9" refType="h" fact="0.0044"/>
          <dgm:constr type="w" for="ch" forName="text9" refType="w" fact="0.1623"/>
          <dgm:constr type="h" for="ch" forName="text9" refType="h" fact="0.2049"/>
          <dgm:constr type="l" for="ch" forName="textaccent9" refType="w" fact="0.95"/>
          <dgm:constr type="t" for="ch" forName="textaccent9" refType="h" fact="0.1846"/>
          <dgm:constr type="w" for="ch" forName="textaccent9" refType="w" fact="0.0189"/>
          <dgm:constr type="h" for="ch" forName="textaccent9" refType="h" fact="0.024"/>
          <dgm:constr type="l" for="ch" forName="image9" refType="w" fact="0.8377"/>
          <dgm:constr type="t" for="ch" forName="image9" refType="h" fact="0.2306"/>
          <dgm:constr type="w" for="ch" forName="image9" refType="w" fact="0.1623"/>
          <dgm:constr type="h" for="ch" forName="image9" refType="h" fact="0.2049"/>
          <dgm:constr type="l" for="ch" forName="imageaccent9" refType="w" fact="0.95"/>
          <dgm:constr type="t" for="ch" forName="imageaccent9" refType="h" fact="0.2318"/>
          <dgm:constr type="w" for="ch" forName="imageaccent9" refType="w" fact="0.0189"/>
          <dgm:constr type="h" for="ch" forName="imageaccent9" refType="h" fact="0.024"/>
          <dgm:constr type="l" for="ch" forName="image10" refType="w" fact="0.2786"/>
          <dgm:constr type="t" for="ch" forName="image10" refType="h" fact="0.6805"/>
          <dgm:constr type="w" for="ch" forName="image10" refType="w" fact="0.1623"/>
          <dgm:constr type="h" for="ch" forName="image10" refType="h" fact="0.2049"/>
          <dgm:constr type="l" for="ch" forName="text10" refType="w" fact="0.4183"/>
          <dgm:constr type="t" for="ch" forName="text10" refType="h" fact="0.5683"/>
          <dgm:constr type="w" for="ch" forName="text10" refType="w" fact="0.1623"/>
          <dgm:constr type="h" for="ch" forName="text10" refType="h" fact="0.2049"/>
          <dgm:constr type="l" for="ch" forName="imageaccent10" refType="w" fact="0.4203"/>
          <dgm:constr type="t" for="ch" forName="imageaccent10" refType="h" fact="0.7704"/>
          <dgm:constr type="w" for="ch" forName="imageaccent10" refType="w" fact="0.0189"/>
          <dgm:constr type="h" for="ch" forName="imageaccent10" refType="h" fact="0.024"/>
          <dgm:constr type="l" for="ch" forName="textaccent10" refType="w" fact="0.4504"/>
          <dgm:constr type="t" for="ch" forName="textaccent10" refType="h" fact="0.7478"/>
          <dgm:constr type="w" for="ch" forName="textaccent10" refType="w" fact="0.0189"/>
          <dgm:constr type="h" for="ch" forName="textaccent10" refType="h" fact="0.024"/>
          <dgm:constr type="l" for="ch" forName="text11" refType="w" fact="0.6971"/>
          <dgm:constr type="t" for="ch" forName="text11" refType="h" fact="0.7951"/>
          <dgm:constr type="w" for="ch" forName="text11" refType="w" fact="0.1623"/>
          <dgm:constr type="h" for="ch" forName="text11" refType="h" fact="0.2049"/>
          <dgm:constr type="l" for="ch" forName="image11" refType="w" fact="0.5575"/>
          <dgm:constr type="t" for="ch" forName="image11" refType="h" fact="0.6816"/>
          <dgm:constr type="w" for="ch" forName="image11" refType="w" fact="0.1623"/>
          <dgm:constr type="h" for="ch" forName="image11" refType="h" fact="0.2049"/>
          <dgm:constr type="l" for="ch" forName="imageaccent11" refType="w" fact="0.6692"/>
          <dgm:constr type="t" for="ch" forName="imageaccent11" refType="h" fact="0.8589"/>
          <dgm:constr type="w" for="ch" forName="imageaccent11" refType="w" fact="0.0189"/>
          <dgm:constr type="h" for="ch" forName="imageaccent11" refType="h" fact="0.024"/>
          <dgm:constr type="l" for="ch" forName="textaccent11" refType="w" fact="0.701"/>
          <dgm:constr type="t" for="ch" forName="textaccent11" refType="h" fact="0.8863"/>
          <dgm:constr type="w" for="ch" forName="textaccent11" refType="w" fact="0.0189"/>
          <dgm:constr type="h" for="ch" forName="textaccent11" refType="h" fact="0.024"/>
        </dgm:constrLst>
      </dgm:if>
      <dgm:else name="Name13">
        <dgm:alg type="composite">
          <dgm:param type="ar" val="1.675"/>
        </dgm:alg>
        <dgm:constrLst>
          <dgm:constr type="primFontSz" for="des" ptType="node" op="equ" val="65"/>
          <dgm:constr type="l" for="ch" forName="image4" refType="w" fact="0.4903"/>
          <dgm:constr type="t" for="ch" forName="image4" refType="h" fact="0.2287"/>
          <dgm:constr type="w" for="ch" forName="image4" refType="w" fact="0.1425"/>
          <dgm:constr type="h" for="ch" forName="image4" refType="h" fact="0.2049"/>
          <dgm:constr type="l" for="ch" forName="text5" refType="w" fact="0.4903"/>
          <dgm:constr type="t" for="ch" forName="text5" refType="h" fact="0.0022"/>
          <dgm:constr type="w" for="ch" forName="text5" refType="w" fact="0.1425"/>
          <dgm:constr type="h" for="ch" forName="text5" refType="h" fact="0.2049"/>
          <dgm:constr type="l" for="ch" forName="image5" refType="w" fact="0.6129"/>
          <dgm:constr type="t" for="ch" forName="image5" refType="h" fact="0.1165"/>
          <dgm:constr type="w" for="ch" forName="image5" refType="w" fact="0.1425"/>
          <dgm:constr type="h" for="ch" forName="image5" refType="h" fact="0.2049"/>
          <dgm:constr type="l" for="ch" forName="image2" refType="w" fact="0.3677"/>
          <dgm:constr type="t" for="ch" forName="image2" refType="h" fact="0.34"/>
          <dgm:constr type="w" for="ch" forName="image2" refType="w" fact="0.1425"/>
          <dgm:constr type="h" for="ch" forName="image2" refType="h" fact="0.2049"/>
          <dgm:constr type="l" for="ch" forName="text4" refType="w" fact="0.3677"/>
          <dgm:constr type="t" for="ch" forName="text4" refType="h" fact="0.1135"/>
          <dgm:constr type="w" for="ch" forName="text4" refType="w" fact="0.1425"/>
          <dgm:constr type="h" for="ch" forName="text4" refType="h" fact="0.2049"/>
          <dgm:constr type="l" for="ch" forName="text2" refType="w" fact="0.2452"/>
          <dgm:constr type="t" for="ch" forName="text2" refType="h" fact="0.2265"/>
          <dgm:constr type="w" for="ch" forName="text2" refType="w" fact="0.1425"/>
          <dgm:constr type="h" for="ch" forName="text2" refType="h" fact="0.2049"/>
          <dgm:constr type="l" for="ch" forName="image3" refType="w" fact="0.2452"/>
          <dgm:constr type="t" for="ch" forName="image3" refType="h" fact="0"/>
          <dgm:constr type="w" for="ch" forName="image3" refType="w" fact="0.1425"/>
          <dgm:constr type="h" for="ch" forName="image3" refType="h" fact="0.2049"/>
          <dgm:constr type="l" for="ch" forName="text1" refType="w" fact="0.1226"/>
          <dgm:constr type="t" for="ch" forName="text1" refType="h" fact="0.3404"/>
          <dgm:constr type="w" for="ch" forName="text1" refType="w" fact="0.1425"/>
          <dgm:constr type="h" for="ch" forName="text1" refType="h" fact="0.2049"/>
          <dgm:constr type="l" for="ch" forName="text3" refType="w" fact="0.1226"/>
          <dgm:constr type="t" for="ch" forName="text3" refType="h" fact="0.1139"/>
          <dgm:constr type="w" for="ch" forName="text3" refType="w" fact="0.1425"/>
          <dgm:constr type="h" for="ch" forName="text3" refType="h" fact="0.2049"/>
          <dgm:constr type="l" for="ch" forName="textaccent1" refType="w" fact="0.126"/>
          <dgm:constr type="t" for="ch" forName="textaccent1" refType="h" fact="0.432"/>
          <dgm:constr type="w" for="ch" forName="textaccent1" refType="w" fact="0.0166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425"/>
          <dgm:constr type="h" for="ch" forName="image1" refType="h" fact="0.2049"/>
          <dgm:constr type="l" for="ch" forName="imageaccent1" refType="w" fact="0.0976"/>
          <dgm:constr type="t" for="ch" forName="imageaccent1" refType="h" fact="0.4048"/>
          <dgm:constr type="w" for="ch" forName="imageaccent1" refType="w" fact="0.0166"/>
          <dgm:constr type="h" for="ch" forName="imageaccent1" refType="h" fact="0.024"/>
          <dgm:constr type="l" for="ch" forName="textaccent2" refType="w" fact="0.3432"/>
          <dgm:constr type="t" for="ch" forName="textaccent2" refType="h" fact="0.4038"/>
          <dgm:constr type="w" for="ch" forName="textaccent2" refType="w" fact="0.0166"/>
          <dgm:constr type="h" for="ch" forName="textaccent2" refType="h" fact="0.024"/>
          <dgm:constr type="l" for="ch" forName="imageaccent2" refType="w" fact="0.3712"/>
          <dgm:constr type="t" for="ch" forName="imageaccent2" refType="h" fact="0.4312"/>
          <dgm:constr type="w" for="ch" forName="imageaccent2" refType="w" fact="0.0166"/>
          <dgm:constr type="h" for="ch" forName="imageaccent2" refType="h" fact="0.024"/>
          <dgm:constr type="l" for="ch" forName="textaccent3" refType="w" fact="0.2196"/>
          <dgm:constr type="t" for="ch" forName="textaccent3" refType="h" fact="0.1167"/>
          <dgm:constr type="w" for="ch" forName="textaccent3" refType="w" fact="0.0166"/>
          <dgm:constr type="h" for="ch" forName="textaccent3" refType="h" fact="0.024"/>
          <dgm:constr type="l" for="ch" forName="imageaccent3" refType="w" fact="0.2492"/>
          <dgm:constr type="t" for="ch" forName="imageaccent3" refType="h" fact="0.0908"/>
          <dgm:constr type="w" for="ch" forName="imageaccent3" refType="w" fact="0.0166"/>
          <dgm:constr type="h" for="ch" forName="imageaccent3" refType="h" fact="0.024"/>
          <dgm:constr type="l" for="ch" forName="textaccent4" refType="w" fact="0.491"/>
          <dgm:constr type="t" for="ch" forName="textaccent4" refType="h" fact="0.2042"/>
          <dgm:constr type="w" for="ch" forName="textaccent4" refType="w" fact="0.0166"/>
          <dgm:constr type="h" for="ch" forName="textaccent4" refType="h" fact="0.024"/>
          <dgm:constr type="l" for="ch" forName="imageaccent4" refType="w" fact="0.5181"/>
          <dgm:constr type="t" for="ch" forName="imageaccent4" refType="h" fact="0.2323"/>
          <dgm:constr type="w" for="ch" forName="imageaccent4" refType="w" fact="0.0166"/>
          <dgm:constr type="h" for="ch" forName="imageaccent4" refType="h" fact="0.024"/>
          <dgm:constr type="l" for="ch" forName="textaccent5" refType="w" fact="0.6136"/>
          <dgm:constr type="t" for="ch" forName="textaccent5" refType="h" fact="0.094"/>
          <dgm:constr type="w" for="ch" forName="textaccent5" refType="w" fact="0.0166"/>
          <dgm:constr type="h" for="ch" forName="textaccent5" refType="h" fact="0.024"/>
          <dgm:constr type="l" for="ch" forName="imageaccent5" refType="w" fact="0.6413"/>
          <dgm:constr type="t" for="ch" forName="imageaccent5" refType="h" fact="0.121"/>
          <dgm:constr type="w" for="ch" forName="imageaccent5" refType="w" fact="0.0166"/>
          <dgm:constr type="h" for="ch" forName="imageaccent5" refType="h" fact="0.024"/>
          <dgm:constr type="l" for="ch" forName="image6" refType="w" fact="0.4903"/>
          <dgm:constr type="t" for="ch" forName="image6" refType="h" fact="0.4548"/>
          <dgm:constr type="w" for="ch" forName="image6" refType="w" fact="0.1425"/>
          <dgm:constr type="h" for="ch" forName="image6" refType="h" fact="0.2049"/>
          <dgm:constr type="l" for="ch" forName="text6" refType="w" fact="0.6129"/>
          <dgm:constr type="t" for="ch" forName="text6" refType="h" fact="0.3426"/>
          <dgm:constr type="w" for="ch" forName="text6" refType="w" fact="0.1425"/>
          <dgm:constr type="h" for="ch" forName="text6" refType="h" fact="0.2049"/>
          <dgm:constr type="l" for="ch" forName="imageaccent6" refType="w" fact="0.6147"/>
          <dgm:constr type="t" for="ch" forName="imageaccent6" refType="h" fact="0.5447"/>
          <dgm:constr type="w" for="ch" forName="imageaccent6" refType="w" fact="0.0166"/>
          <dgm:constr type="h" for="ch" forName="imageaccent6" refType="h" fact="0.024"/>
          <dgm:constr type="l" for="ch" forName="textaccent6" refType="w" fact="0.6411"/>
          <dgm:constr type="t" for="ch" forName="textaccent6" refType="h" fact="0.5221"/>
          <dgm:constr type="w" for="ch" forName="textaccent6" refType="w" fact="0.0166"/>
          <dgm:constr type="h" for="ch" forName="textaccent6" refType="h" fact="0.024"/>
          <dgm:constr type="l" for="ch" forName="text7" refType="w" fact="0.2451"/>
          <dgm:constr type="t" for="ch" forName="text7" refType="h" fact="0.4535"/>
          <dgm:constr type="w" for="ch" forName="text7" refType="w" fact="0.1425"/>
          <dgm:constr type="h" for="ch" forName="text7" refType="h" fact="0.2049"/>
          <dgm:constr type="l" for="ch" forName="image7" refType="w" fact="0.1225"/>
          <dgm:constr type="t" for="ch" forName="image7" refType="h" fact="0.5674"/>
          <dgm:constr type="w" for="ch" forName="image7" refType="w" fact="0.1425"/>
          <dgm:constr type="h" for="ch" forName="image7" refType="h" fact="0.2049"/>
          <dgm:constr type="l" for="ch" forName="imageaccent7" refType="w" fact="0.2195"/>
          <dgm:constr type="t" for="ch" forName="imageaccent7" refType="h" fact="0.5703"/>
          <dgm:constr type="w" for="ch" forName="imageaccent7" refType="w" fact="0.0166"/>
          <dgm:constr type="h" for="ch" forName="imageaccent7" refType="h" fact="0.024"/>
          <dgm:constr type="l" for="ch" forName="textaccent7" refType="w" fact="0.2491"/>
          <dgm:constr type="t" for="ch" forName="textaccent7" refType="h" fact="0.5443"/>
          <dgm:constr type="w" for="ch" forName="textaccent7" refType="w" fact="0.0166"/>
          <dgm:constr type="h" for="ch" forName="textaccent7" refType="h" fact="0.024"/>
          <dgm:constr type="l" for="ch" forName="image8" refType="w" fact="0.6123"/>
          <dgm:constr type="t" for="ch" forName="image8" refType="h" fact="0.5696"/>
          <dgm:constr type="w" for="ch" forName="image8" refType="w" fact="0.1425"/>
          <dgm:constr type="h" for="ch" forName="image8" refType="h" fact="0.2049"/>
          <dgm:constr type="l" for="ch" forName="text8" refType="w" fact="0.7349"/>
          <dgm:constr type="t" for="ch" forName="text8" refType="h" fact="0.4574"/>
          <dgm:constr type="w" for="ch" forName="text8" refType="w" fact="0.1425"/>
          <dgm:constr type="h" for="ch" forName="text8" refType="h" fact="0.2049"/>
          <dgm:constr type="l" for="ch" forName="imageaccent8" refType="w" fact="0.7367"/>
          <dgm:constr type="t" for="ch" forName="imageaccent8" refType="h" fact="0.6595"/>
          <dgm:constr type="w" for="ch" forName="imageaccent8" refType="w" fact="0.0166"/>
          <dgm:constr type="h" for="ch" forName="imageaccent8" refType="h" fact="0.024"/>
          <dgm:constr type="l" for="ch" forName="textaccent8" refType="w" fact="0.7631"/>
          <dgm:constr type="t" for="ch" forName="textaccent8" refType="h" fact="0.6369"/>
          <dgm:constr type="w" for="ch" forName="textaccent8" refType="w" fact="0.0166"/>
          <dgm:constr type="h" for="ch" forName="textaccent8" refType="h" fact="0.024"/>
          <dgm:constr type="l" for="ch" forName="text9" refType="w" fact="0.7354"/>
          <dgm:constr type="t" for="ch" forName="text9" refType="h" fact="0.0044"/>
          <dgm:constr type="w" for="ch" forName="text9" refType="w" fact="0.1425"/>
          <dgm:constr type="h" for="ch" forName="text9" refType="h" fact="0.2049"/>
          <dgm:constr type="l" for="ch" forName="textaccent9" refType="w" fact="0.8339"/>
          <dgm:constr type="t" for="ch" forName="textaccent9" refType="h" fact="0.1846"/>
          <dgm:constr type="w" for="ch" forName="textaccent9" refType="w" fact="0.0166"/>
          <dgm:constr type="h" for="ch" forName="textaccent9" refType="h" fact="0.024"/>
          <dgm:constr type="l" for="ch" forName="image9" refType="w" fact="0.7354"/>
          <dgm:constr type="t" for="ch" forName="image9" refType="h" fact="0.2306"/>
          <dgm:constr type="w" for="ch" forName="image9" refType="w" fact="0.1425"/>
          <dgm:constr type="h" for="ch" forName="image9" refType="h" fact="0.2049"/>
          <dgm:constr type="l" for="ch" forName="imageaccent9" refType="w" fact="0.8339"/>
          <dgm:constr type="t" for="ch" forName="imageaccent9" refType="h" fact="0.2318"/>
          <dgm:constr type="w" for="ch" forName="imageaccent9" refType="w" fact="0.0166"/>
          <dgm:constr type="h" for="ch" forName="imageaccent9" refType="h" fact="0.024"/>
          <dgm:constr type="l" for="ch" forName="image10" refType="w" fact="0.2446"/>
          <dgm:constr type="t" for="ch" forName="image10" refType="h" fact="0.6805"/>
          <dgm:constr type="w" for="ch" forName="image10" refType="w" fact="0.1425"/>
          <dgm:constr type="h" for="ch" forName="image10" refType="h" fact="0.2049"/>
          <dgm:constr type="l" for="ch" forName="text10" refType="w" fact="0.3672"/>
          <dgm:constr type="t" for="ch" forName="text10" refType="h" fact="0.5683"/>
          <dgm:constr type="w" for="ch" forName="text10" refType="w" fact="0.1425"/>
          <dgm:constr type="h" for="ch" forName="text10" refType="h" fact="0.2049"/>
          <dgm:constr type="l" for="ch" forName="imageaccent10" refType="w" fact="0.369"/>
          <dgm:constr type="t" for="ch" forName="imageaccent10" refType="h" fact="0.7704"/>
          <dgm:constr type="w" for="ch" forName="imageaccent10" refType="w" fact="0.0166"/>
          <dgm:constr type="h" for="ch" forName="imageaccent10" refType="h" fact="0.024"/>
          <dgm:constr type="l" for="ch" forName="textaccent10" refType="w" fact="0.3954"/>
          <dgm:constr type="t" for="ch" forName="textaccent10" refType="h" fact="0.7478"/>
          <dgm:constr type="w" for="ch" forName="textaccent10" refType="w" fact="0.0166"/>
          <dgm:constr type="h" for="ch" forName="textaccent10" refType="h" fact="0.024"/>
          <dgm:constr type="l" for="ch" forName="text11" refType="w" fact="0.612"/>
          <dgm:constr type="t" for="ch" forName="text11" refType="h" fact="0.7951"/>
          <dgm:constr type="w" for="ch" forName="text11" refType="w" fact="0.1425"/>
          <dgm:constr type="h" for="ch" forName="text11" refType="h" fact="0.2049"/>
          <dgm:constr type="l" for="ch" forName="image11" refType="w" fact="0.4894"/>
          <dgm:constr type="t" for="ch" forName="image11" refType="h" fact="0.6816"/>
          <dgm:constr type="w" for="ch" forName="image11" refType="w" fact="0.1425"/>
          <dgm:constr type="h" for="ch" forName="image11" refType="h" fact="0.2049"/>
          <dgm:constr type="l" for="ch" forName="imageaccent11" refType="w" fact="0.5874"/>
          <dgm:constr type="t" for="ch" forName="imageaccent11" refType="h" fact="0.8589"/>
          <dgm:constr type="w" for="ch" forName="imageaccent11" refType="w" fact="0.0166"/>
          <dgm:constr type="h" for="ch" forName="imageaccent11" refType="h" fact="0.024"/>
          <dgm:constr type="l" for="ch" forName="textaccent11" refType="w" fact="0.6154"/>
          <dgm:constr type="t" for="ch" forName="textaccent11" refType="h" fact="0.8863"/>
          <dgm:constr type="w" for="ch" forName="textaccent11" refType="w" fact="0.0166"/>
          <dgm:constr type="h" for="ch" forName="textaccent11" refType="h" fact="0.024"/>
          <dgm:constr type="l" for="ch" forName="text12" refType="w" fact="0.735"/>
          <dgm:constr type="t" for="ch" forName="text12" refType="h" fact="0.684"/>
          <dgm:constr type="w" for="ch" forName="text12" refType="w" fact="0.1425"/>
          <dgm:constr type="h" for="ch" forName="text12" refType="h" fact="0.2049"/>
          <dgm:constr type="l" for="ch" forName="image12" refType="w" fact="0.8575"/>
          <dgm:constr type="t" for="ch" forName="image12" refType="h" fact="0.5718"/>
          <dgm:constr type="w" for="ch" forName="image12" refType="w" fact="0.1425"/>
          <dgm:constr type="h" for="ch" forName="image12" refType="h" fact="0.2049"/>
          <dgm:constr type="l" for="ch" forName="textaccent12" refType="w" fact="0.8594"/>
          <dgm:constr type="t" for="ch" forName="textaccent12" refType="h" fact="0.7739"/>
          <dgm:constr type="w" for="ch" forName="textaccent12" refType="w" fact="0.0166"/>
          <dgm:constr type="h" for="ch" forName="textaccent12" refType="h" fact="0.024"/>
          <dgm:constr type="l" for="ch" forName="imageaccent12" refType="w" fact="0.8858"/>
          <dgm:constr type="t" for="ch" forName="imageaccent12" refType="h" fact="0.7513"/>
          <dgm:constr type="w" for="ch" forName="imageaccent12" refType="w" fact="0.0166"/>
          <dgm:constr type="h" for="ch" forName="imageaccent12" refType="h" fact="0.024"/>
        </dgm:constrLst>
      </dgm:else>
    </dgm:choose>
    <dgm:forEach name="wrapper" axis="self" ptType="parTrans">
      <dgm:forEach name="wrapper2" axis="self" ptType="sibTrans" st="2">
        <dgm:forEach name="textRepeat" axis="self">
          <dgm:layoutNode name="textRepeatNode" styleLbl="alignNode1">
            <dgm:varLst>
              <dgm:chMax val="0"/>
              <dgm:chPref val="0"/>
              <dgm:bulletEnabled val="1"/>
            </dgm:varLst>
            <dgm:alg type="tx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.1"/>
              <dgm:constr type="bMarg" refType="primFontSz" fact="0.1"/>
            </dgm:constrLst>
            <dgm:ruleLst>
              <dgm:rule type="primFontSz" val="5" fact="NaN" max="NaN"/>
            </dgm:ruleLst>
          </dgm:layoutNode>
        </dgm:forEach>
        <dgm:forEach name="accentRepeat" axis="self">
          <dgm:layoutNode name="accentRepeatNode" styleLbl="solidAlignAcc1">
            <dgm:alg type="sp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/>
          </dgm:layoutNode>
        </dgm:forEach>
        <dgm:forEach name="imageRepeat" axis="self">
          <dgm:layoutNode name="imageRepeatNode" styleLbl="alignAcc1">
            <dgm:alg type="sp"/>
            <dgm:shape xmlns:r="http://schemas.openxmlformats.org/officeDocument/2006/relationships" type="hexagon" r:blip="" blipPhldr="1">
              <dgm:adjLst>
                <dgm:adj idx="1" val="0.25"/>
                <dgm:adj idx="2" val="1.1547"/>
              </dgm:adjLst>
            </dgm:shape>
            <dgm:presOf axis="self"/>
          </dgm:layoutNode>
        </dgm:forEach>
      </dgm:forEach>
    </dgm:forEach>
    <dgm:forEach name="Name14" axis="ch" ptType="node" cnt="1">
      <dgm:layoutNode name="text1">
        <dgm:alg type="sp"/>
        <dgm:shape xmlns:r="http://schemas.openxmlformats.org/officeDocument/2006/relationships" r:blip="">
          <dgm:adjLst/>
        </dgm:shape>
        <dgm:presOf/>
        <dgm:constrLst/>
        <dgm:forEach name="Name15" ref="textRepeat"/>
      </dgm:layoutNode>
      <dgm:layoutNode name="textaccent1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"/>
      </dgm:layoutNode>
    </dgm:forEach>
    <dgm:forEach name="Name17" axis="ch" ptType="sibTrans" hideLastTrans="0" cnt="1">
      <dgm:layoutNode name="image1">
        <dgm:alg type="sp"/>
        <dgm:shape xmlns:r="http://schemas.openxmlformats.org/officeDocument/2006/relationships" r:blip="">
          <dgm:adjLst/>
        </dgm:shape>
        <dgm:presOf/>
        <dgm:constrLst/>
        <dgm:forEach name="Name18" ref="imageRepeat"/>
      </dgm:layoutNode>
      <dgm:layoutNode name="imageaccent1">
        <dgm:alg type="sp"/>
        <dgm:shape xmlns:r="http://schemas.openxmlformats.org/officeDocument/2006/relationships" r:blip="">
          <dgm:adjLst/>
        </dgm:shape>
        <dgm:presOf/>
        <dgm:constrLst/>
        <dgm:forEach name="Name19" ref="accentRepeat"/>
      </dgm:layoutNode>
    </dgm:forEach>
    <dgm:forEach name="Name20" axis="ch" ptType="node" st="2" cnt="1">
      <dgm:layoutNode name="text2">
        <dgm:alg type="sp"/>
        <dgm:shape xmlns:r="http://schemas.openxmlformats.org/officeDocument/2006/relationships" r:blip="">
          <dgm:adjLst/>
        </dgm:shape>
        <dgm:presOf/>
        <dgm:constrLst/>
        <dgm:forEach name="Name21" ref="textRepeat"/>
      </dgm:layoutNode>
      <dgm:layoutNode name="textaccent2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"/>
      </dgm:layoutNode>
    </dgm:forEach>
    <dgm:forEach name="Name23" axis="ch" ptType="sibTrans" hideLastTrans="0" st="2" cnt="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24" ref="imageRepeat"/>
      </dgm:layoutNode>
      <dgm:layoutNode name="imageaccent2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"/>
      </dgm:layoutNode>
    </dgm:forEach>
    <dgm:forEach name="Name26" axis="ch" ptType="node" st="3" cnt="1">
      <dgm:layoutNode name="text3">
        <dgm:alg type="sp"/>
        <dgm:shape xmlns:r="http://schemas.openxmlformats.org/officeDocument/2006/relationships" r:blip="">
          <dgm:adjLst/>
        </dgm:shape>
        <dgm:presOf/>
        <dgm:constrLst/>
        <dgm:forEach name="Name27" ref="textRepeat"/>
      </dgm:layoutNode>
      <dgm:layoutNode name="textaccent3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</dgm:forEach>
    <dgm:forEach name="Name29" axis="ch" ptType="sibTrans" hideLastTrans="0" st="3" cnt="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30" ref="imageRepeat"/>
      </dgm:layoutNode>
      <dgm:layoutNode name="imageaccent3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4" cnt="1">
      <dgm:layoutNode name="text4">
        <dgm:alg type="sp"/>
        <dgm:shape xmlns:r="http://schemas.openxmlformats.org/officeDocument/2006/relationships" r:blip="">
          <dgm:adjLst/>
        </dgm:shape>
        <dgm:presOf/>
        <dgm:constrLst/>
        <dgm:forEach name="Name33" ref="textRepeat"/>
      </dgm:layoutNode>
      <dgm:layoutNode name="textaccent4">
        <dgm:alg type="sp"/>
        <dgm:shape xmlns:r="http://schemas.openxmlformats.org/officeDocument/2006/relationships" r:blip="">
          <dgm:adjLst/>
        </dgm:shape>
        <dgm:presOf/>
        <dgm:constrLst/>
        <dgm:forEach name="Name34" ref="accentRepeat"/>
      </dgm:layoutNode>
    </dgm:forEach>
    <dgm:forEach name="Name35" axis="ch" ptType="sibTrans" hideLastTrans="0" st="4" cnt="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36" ref="imageRepeat"/>
      </dgm:layoutNode>
      <dgm:layoutNode name="imageaccent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text5">
        <dgm:alg type="sp"/>
        <dgm:shape xmlns:r="http://schemas.openxmlformats.org/officeDocument/2006/relationships" r:blip="">
          <dgm:adjLst/>
        </dgm:shape>
        <dgm:presOf/>
        <dgm:constrLst/>
        <dgm:forEach name="Name39" ref="textRepeat"/>
      </dgm:layoutNode>
      <dgm:layoutNode name="text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</dgm:forEach>
    <dgm:forEach name="Name41" axis="ch" ptType="sibTrans" hideLastTrans="0" st="5" cnt="1">
      <dgm:layoutNode name="image5">
        <dgm:alg type="sp"/>
        <dgm:shape xmlns:r="http://schemas.openxmlformats.org/officeDocument/2006/relationships" r:blip="">
          <dgm:adjLst/>
        </dgm:shape>
        <dgm:presOf/>
        <dgm:constrLst/>
        <dgm:forEach name="Name42" ref="imageRepeat"/>
      </dgm:layoutNode>
      <dgm:layoutNode name="imageaccent5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  <dgm:forEach name="Name44" axis="ch" ptType="node" st="6" cnt="1">
      <dgm:layoutNode name="text6">
        <dgm:alg type="sp"/>
        <dgm:shape xmlns:r="http://schemas.openxmlformats.org/officeDocument/2006/relationships" r:blip="">
          <dgm:adjLst/>
        </dgm:shape>
        <dgm:presOf/>
        <dgm:constrLst/>
        <dgm:forEach name="Name45" ref="textRepeat"/>
      </dgm:layoutNode>
      <dgm:layoutNode name="textaccent6">
        <dgm:alg type="sp"/>
        <dgm:shape xmlns:r="http://schemas.openxmlformats.org/officeDocument/2006/relationships" r:blip="">
          <dgm:adjLst/>
        </dgm:shape>
        <dgm:presOf/>
        <dgm:constrLst/>
        <dgm:forEach name="Name46" ref="accentRepeat"/>
      </dgm:layoutNode>
    </dgm:forEach>
    <dgm:forEach name="Name47" axis="ch" ptType="sibTrans" hideLastTrans="0" st="6" cnt="1">
      <dgm:layoutNode name="image6">
        <dgm:alg type="sp"/>
        <dgm:shape xmlns:r="http://schemas.openxmlformats.org/officeDocument/2006/relationships" r:blip="">
          <dgm:adjLst/>
        </dgm:shape>
        <dgm:presOf/>
        <dgm:constrLst/>
        <dgm:forEach name="Name48" ref="imageRepeat"/>
      </dgm:layoutNode>
      <dgm:layoutNode name="imageaccent6">
        <dgm:alg type="sp"/>
        <dgm:shape xmlns:r="http://schemas.openxmlformats.org/officeDocument/2006/relationships" r:blip="">
          <dgm:adjLst/>
        </dgm:shape>
        <dgm:presOf/>
        <dgm:constrLst/>
        <dgm:forEach name="Name49" ref="accentRepeat"/>
      </dgm:layoutNode>
    </dgm:forEach>
    <dgm:forEach name="Name50" axis="ch" ptType="node" st="7" cnt="1">
      <dgm:layoutNode name="text7">
        <dgm:alg type="sp"/>
        <dgm:shape xmlns:r="http://schemas.openxmlformats.org/officeDocument/2006/relationships" r:blip="">
          <dgm:adjLst/>
        </dgm:shape>
        <dgm:presOf/>
        <dgm:constrLst/>
        <dgm:forEach name="Name51" ref="textRepeat"/>
      </dgm:layoutNode>
      <dgm:layoutNode name="textaccent7">
        <dgm:alg type="sp"/>
        <dgm:shape xmlns:r="http://schemas.openxmlformats.org/officeDocument/2006/relationships" r:blip="">
          <dgm:adjLst/>
        </dgm:shape>
        <dgm:presOf/>
        <dgm:constrLst/>
        <dgm:forEach name="Name52" ref="accentRepeat"/>
      </dgm:layoutNode>
    </dgm:forEach>
    <dgm:forEach name="Name53" axis="ch" ptType="sibTrans" hideLastTrans="0" st="7" cnt="1">
      <dgm:layoutNode name="image7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  <dgm:layoutNode name="imageaccent7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</dgm:forEach>
    <dgm:forEach name="Name56" axis="ch" ptType="node" st="8" cnt="1">
      <dgm:layoutNode name="text8">
        <dgm:alg type="sp"/>
        <dgm:shape xmlns:r="http://schemas.openxmlformats.org/officeDocument/2006/relationships" r:blip="">
          <dgm:adjLst/>
        </dgm:shape>
        <dgm:presOf/>
        <dgm:constrLst/>
        <dgm:forEach name="Name57" ref="textRepeat"/>
      </dgm:layoutNode>
      <dgm:layoutNode name="textaccent8">
        <dgm:alg type="sp"/>
        <dgm:shape xmlns:r="http://schemas.openxmlformats.org/officeDocument/2006/relationships" r:blip="">
          <dgm:adjLst/>
        </dgm:shape>
        <dgm:presOf/>
        <dgm:constrLst/>
        <dgm:forEach name="Name58" ref="accentRepeat"/>
      </dgm:layoutNode>
    </dgm:forEach>
    <dgm:forEach name="Name59" axis="ch" ptType="sibTrans" hideLastTrans="0" st="8" cnt="1">
      <dgm:layoutNode name="image8">
        <dgm:alg type="sp"/>
        <dgm:shape xmlns:r="http://schemas.openxmlformats.org/officeDocument/2006/relationships" r:blip="">
          <dgm:adjLst/>
        </dgm:shape>
        <dgm:presOf/>
        <dgm:constrLst/>
        <dgm:forEach name="Name60" ref="imageRepeat"/>
      </dgm:layoutNode>
      <dgm:layoutNode name="imageaccent8">
        <dgm:alg type="sp"/>
        <dgm:shape xmlns:r="http://schemas.openxmlformats.org/officeDocument/2006/relationships" r:blip="">
          <dgm:adjLst/>
        </dgm:shape>
        <dgm:presOf/>
        <dgm:constrLst/>
        <dgm:forEach name="Name61" ref="accentRepeat"/>
      </dgm:layoutNode>
    </dgm:forEach>
    <dgm:forEach name="Name62" axis="ch" ptType="node" st="9" cnt="1">
      <dgm:layoutNode name="text9">
        <dgm:alg type="sp"/>
        <dgm:shape xmlns:r="http://schemas.openxmlformats.org/officeDocument/2006/relationships" r:blip="">
          <dgm:adjLst/>
        </dgm:shape>
        <dgm:presOf/>
        <dgm:constrLst/>
        <dgm:forEach name="Name63" ref="textRepeat"/>
      </dgm:layoutNode>
      <dgm:layoutNode name="textaccent9">
        <dgm:alg type="sp"/>
        <dgm:shape xmlns:r="http://schemas.openxmlformats.org/officeDocument/2006/relationships" r:blip="">
          <dgm:adjLst/>
        </dgm:shape>
        <dgm:presOf/>
        <dgm:constrLst/>
        <dgm:forEach name="Name64" ref="accentRepeat"/>
      </dgm:layoutNode>
    </dgm:forEach>
    <dgm:forEach name="Name65" axis="ch" ptType="sibTrans" hideLastTrans="0" st="9" cnt="1">
      <dgm:layoutNode name="image9">
        <dgm:alg type="sp"/>
        <dgm:shape xmlns:r="http://schemas.openxmlformats.org/officeDocument/2006/relationships" r:blip="">
          <dgm:adjLst/>
        </dgm:shape>
        <dgm:presOf/>
        <dgm:constrLst/>
        <dgm:forEach name="Name66" ref="imageRepeat"/>
      </dgm:layoutNode>
      <dgm:layoutNode name="imageaccent9">
        <dgm:alg type="sp"/>
        <dgm:shape xmlns:r="http://schemas.openxmlformats.org/officeDocument/2006/relationships" r:blip="">
          <dgm:adjLst/>
        </dgm:shape>
        <dgm:presOf/>
        <dgm:constrLst/>
        <dgm:forEach name="Name67" ref="accentRepeat"/>
      </dgm:layoutNode>
    </dgm:forEach>
    <dgm:forEach name="Name68" axis="ch" ptType="node" st="10" cnt="1">
      <dgm:layoutNode name="text10">
        <dgm:alg type="sp"/>
        <dgm:shape xmlns:r="http://schemas.openxmlformats.org/officeDocument/2006/relationships" r:blip="">
          <dgm:adjLst/>
        </dgm:shape>
        <dgm:presOf/>
        <dgm:constrLst/>
        <dgm:forEach name="Name69" ref="textRepeat"/>
      </dgm:layoutNode>
      <dgm:layoutNode name="textaccent10">
        <dgm:alg type="sp"/>
        <dgm:shape xmlns:r="http://schemas.openxmlformats.org/officeDocument/2006/relationships" r:blip="">
          <dgm:adjLst/>
        </dgm:shape>
        <dgm:presOf/>
        <dgm:constrLst/>
        <dgm:forEach name="Name70" ref="accentRepeat"/>
      </dgm:layoutNode>
    </dgm:forEach>
    <dgm:forEach name="Name71" axis="ch" ptType="sibTrans" hideLastTrans="0" st="10" cnt="1">
      <dgm:layoutNode name="image10">
        <dgm:alg type="sp"/>
        <dgm:shape xmlns:r="http://schemas.openxmlformats.org/officeDocument/2006/relationships" r:blip="">
          <dgm:adjLst/>
        </dgm:shape>
        <dgm:presOf/>
        <dgm:constrLst/>
        <dgm:forEach name="Name72" ref="imageRepeat"/>
      </dgm:layoutNode>
      <dgm:layoutNode name="imageaccent10">
        <dgm:alg type="sp"/>
        <dgm:shape xmlns:r="http://schemas.openxmlformats.org/officeDocument/2006/relationships" r:blip="">
          <dgm:adjLst/>
        </dgm:shape>
        <dgm:presOf/>
        <dgm:constrLst/>
        <dgm:forEach name="Name73" ref="accentRepeat"/>
      </dgm:layoutNode>
    </dgm:forEach>
    <dgm:forEach name="Name74" axis="ch" ptType="node" st="11" cnt="1">
      <dgm:layoutNode name="text11">
        <dgm:alg type="sp"/>
        <dgm:shape xmlns:r="http://schemas.openxmlformats.org/officeDocument/2006/relationships" r:blip="">
          <dgm:adjLst/>
        </dgm:shape>
        <dgm:presOf/>
        <dgm:constrLst/>
        <dgm:forEach name="Name75" ref="textRepeat"/>
      </dgm:layoutNode>
      <dgm:layoutNode name="textaccent1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</dgm:forEach>
    <dgm:forEach name="Name77" axis="ch" ptType="sibTrans" hideLastTrans="0" st="11" cnt="1">
      <dgm:layoutNode name="image11">
        <dgm:alg type="sp"/>
        <dgm:shape xmlns:r="http://schemas.openxmlformats.org/officeDocument/2006/relationships" r:blip="">
          <dgm:adjLst/>
        </dgm:shape>
        <dgm:presOf/>
        <dgm:constrLst/>
        <dgm:forEach name="Name78" ref="imageRepeat"/>
      </dgm:layoutNode>
      <dgm:layoutNode name="imageaccent11">
        <dgm:alg type="sp"/>
        <dgm:shape xmlns:r="http://schemas.openxmlformats.org/officeDocument/2006/relationships" r:blip="">
          <dgm:adjLst/>
        </dgm:shape>
        <dgm:presOf/>
        <dgm:constrLst/>
        <dgm:forEach name="Name79" ref="accentRepeat"/>
      </dgm:layoutNode>
    </dgm:forEach>
    <dgm:forEach name="Name80" axis="ch" ptType="node" st="12" cnt="1">
      <dgm:layoutNode name="text12">
        <dgm:alg type="sp"/>
        <dgm:shape xmlns:r="http://schemas.openxmlformats.org/officeDocument/2006/relationships" r:blip="">
          <dgm:adjLst/>
        </dgm:shape>
        <dgm:presOf/>
        <dgm:constrLst/>
        <dgm:forEach name="Name81" ref="textRepeat"/>
      </dgm:layoutNode>
      <dgm:layoutNode name="textaccent12">
        <dgm:alg type="sp"/>
        <dgm:shape xmlns:r="http://schemas.openxmlformats.org/officeDocument/2006/relationships" r:blip="">
          <dgm:adjLst/>
        </dgm:shape>
        <dgm:presOf/>
        <dgm:constrLst/>
        <dgm:forEach name="Name82" ref="accentRepeat"/>
      </dgm:layoutNode>
    </dgm:forEach>
    <dgm:forEach name="Name83" axis="ch" ptType="sibTrans" hideLastTrans="0" st="12" cnt="1">
      <dgm:layoutNode name="image12">
        <dgm:alg type="sp"/>
        <dgm:shape xmlns:r="http://schemas.openxmlformats.org/officeDocument/2006/relationships" r:blip="">
          <dgm:adjLst/>
        </dgm:shape>
        <dgm:presOf/>
        <dgm:constrLst/>
        <dgm:forEach name="Name84" ref="imageRepeat"/>
      </dgm:layoutNode>
      <dgm:layoutNode name="imageaccent12">
        <dgm:alg type="sp"/>
        <dgm:shape xmlns:r="http://schemas.openxmlformats.org/officeDocument/2006/relationships" r:blip="">
          <dgm:adjLst/>
        </dgm:shape>
        <dgm:presOf/>
        <dgm:constrLst/>
        <dgm:forEach name="Name85" ref="accentRepeat"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vi-VN">
              <a:latin typeface="Arial" panose="020B0604020202020204" pitchFamily="34" charset="0"/>
            </a:endParaRPr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37932E66-470A-441C-AC8E-D95E9CD55164}" type="datetime1">
              <a:rPr lang="vi-VN" smtClean="0">
                <a:latin typeface="Arial" panose="020B0604020202020204" pitchFamily="34" charset="0"/>
              </a:rPr>
              <a:t>07/01/2022</a:t>
            </a:fld>
            <a:endParaRPr lang="vi-VN">
              <a:latin typeface="Arial" panose="020B0604020202020204" pitchFamily="34" charset="0"/>
            </a:endParaRPr>
          </a:p>
        </p:txBody>
      </p:sp>
      <p:sp>
        <p:nvSpPr>
          <p:cNvPr id="4" name="Chỗ dành sẵn cho Chân trang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vi-VN">
              <a:latin typeface="Arial" panose="020B0604020202020204" pitchFamily="34" charset="0"/>
            </a:endParaRPr>
          </a:p>
        </p:txBody>
      </p:sp>
      <p:sp>
        <p:nvSpPr>
          <p:cNvPr id="5" name="Chỗ dành sẵn cho Số hiệu Bản chiế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06834459-7356-44BF-850D-8B30C4FB3B6B}" type="slidenum">
              <a:rPr lang="vi-VN">
                <a:latin typeface="Arial" panose="020B0604020202020204" pitchFamily="34" charset="0"/>
              </a:rPr>
              <a:t>‹#›</a:t>
            </a:fld>
            <a:endParaRPr lang="vi-VN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901652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vi-VN" noProof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92DE864-4C15-47C6-84A9-DD2610173879}" type="datetime1">
              <a:rPr lang="vi-VN" smtClean="0"/>
              <a:pPr/>
              <a:t>07/01/2022</a:t>
            </a:fld>
            <a:endParaRPr lang="vi-VN" dirty="0"/>
          </a:p>
        </p:txBody>
      </p:sp>
      <p:sp>
        <p:nvSpPr>
          <p:cNvPr id="4" name="Chỗ dành sẵn cho Hình ảnh của Bản chiế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vi-VN" noProof="0"/>
          </a:p>
        </p:txBody>
      </p:sp>
      <p:sp>
        <p:nvSpPr>
          <p:cNvPr id="5" name="Chỗ dành sẵn cho Ghi chú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vi-VN" noProof="0"/>
              <a:t>Bấm để chỉnh sửa kiểu văn bản Bản cái</a:t>
            </a:r>
          </a:p>
          <a:p>
            <a:pPr lvl="1" rtl="0"/>
            <a:r>
              <a:rPr lang="vi-VN" noProof="0"/>
              <a:t>Mức hai</a:t>
            </a:r>
          </a:p>
          <a:p>
            <a:pPr lvl="2" rtl="0"/>
            <a:r>
              <a:rPr lang="vi-VN" noProof="0"/>
              <a:t>Mức ba</a:t>
            </a:r>
          </a:p>
          <a:p>
            <a:pPr lvl="3" rtl="0"/>
            <a:r>
              <a:rPr lang="vi-VN" noProof="0"/>
              <a:t>Mức bốn</a:t>
            </a:r>
          </a:p>
          <a:p>
            <a:pPr lvl="4" rtl="0"/>
            <a:r>
              <a:rPr lang="vi-VN" noProof="0"/>
              <a:t>Mức năm</a:t>
            </a:r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vi-VN" noProof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A3C37BE-C303-496D-B5CD-85F2937540FC}" type="slidenum">
              <a:rPr lang="vi-VN" noProof="0" smtClean="0"/>
              <a:pPr/>
              <a:t>‹#›</a:t>
            </a:fld>
            <a:endParaRPr lang="vi-VN" noProof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084220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7BD2CD5-A343-413B-92BD-06E16C291085}" type="slidenum">
              <a:rPr lang="vi-VN" altLang="en-US" smtClean="0"/>
              <a:pPr>
                <a:defRPr/>
              </a:pPr>
              <a:t>1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6027598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0A3C37BE-C303-496D-B5CD-85F2937540FC}" type="slidenum">
              <a:rPr lang="vi-VN" smtClean="0"/>
              <a:t>2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046864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3C37BE-C303-496D-B5CD-85F2937540FC}" type="slidenum">
              <a:rPr lang="vi-VN" noProof="0" smtClean="0"/>
              <a:pPr/>
              <a:t>13</a:t>
            </a:fld>
            <a:endParaRPr lang="vi-VN" noProof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46186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rang chiếu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ình chữ nhật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>
              <a:lnSpc>
                <a:spcPct val="150000"/>
              </a:lnSpc>
            </a:pPr>
            <a:endParaRPr lang="vi-VN" noProof="0" dirty="0">
              <a:latin typeface="Arial" panose="020B0604020202020204" pitchFamily="34" charset="0"/>
            </a:endParaRPr>
          </a:p>
        </p:txBody>
      </p:sp>
      <p:pic>
        <p:nvPicPr>
          <p:cNvPr id="11" name="Hình ảnh 10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4445" y="0"/>
            <a:ext cx="1747524" cy="2292094"/>
          </a:xfrm>
          <a:prstGeom prst="rect">
            <a:avLst/>
          </a:prstGeom>
        </p:spPr>
      </p:pic>
      <p:sp>
        <p:nvSpPr>
          <p:cNvPr id="2" name="Tiêu đề 1"/>
          <p:cNvSpPr>
            <a:spLocks noGrp="1"/>
          </p:cNvSpPr>
          <p:nvPr>
            <p:ph type="ctrTitle" hasCustomPrompt="1"/>
          </p:nvPr>
        </p:nvSpPr>
        <p:spPr>
          <a:xfrm>
            <a:off x="1104900" y="2292094"/>
            <a:ext cx="10096500" cy="2219691"/>
          </a:xfrm>
        </p:spPr>
        <p:txBody>
          <a:bodyPr rtlCol="0" anchor="ctr">
            <a:normAutofit/>
          </a:bodyPr>
          <a:lstStyle>
            <a:lvl1pPr algn="ctr">
              <a:lnSpc>
                <a:spcPct val="150000"/>
              </a:lnSpc>
              <a:defRPr sz="4400" cap="all" baseline="0"/>
            </a:lvl1pPr>
          </a:lstStyle>
          <a:p>
            <a:pPr rtl="0"/>
            <a:r>
              <a:rPr lang="vi-VN" noProof="0"/>
              <a:t>Bấm để chỉnh sửa kiểu tiêu đề Bản cái</a:t>
            </a:r>
          </a:p>
        </p:txBody>
      </p:sp>
      <p:sp>
        <p:nvSpPr>
          <p:cNvPr id="3" name="Tiêu đề phụ 2"/>
          <p:cNvSpPr>
            <a:spLocks noGrp="1"/>
          </p:cNvSpPr>
          <p:nvPr>
            <p:ph type="subTitle" idx="1" hasCustomPrompt="1"/>
          </p:nvPr>
        </p:nvSpPr>
        <p:spPr>
          <a:xfrm>
            <a:off x="1104898" y="4511784"/>
            <a:ext cx="10096501" cy="955565"/>
          </a:xfrm>
        </p:spPr>
        <p:txBody>
          <a:bodyPr rtlCol="0">
            <a:normAutofit/>
          </a:bodyPr>
          <a:lstStyle>
            <a:lvl1pPr marL="0" indent="0" algn="ctr">
              <a:lnSpc>
                <a:spcPct val="150000"/>
              </a:lnSpc>
              <a:spcBef>
                <a:spcPts val="0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vi-VN" noProof="0" dirty="0" err="1"/>
              <a:t>Bấm</a:t>
            </a:r>
            <a:r>
              <a:rPr lang="vi-VN" noProof="0" dirty="0"/>
              <a:t> </a:t>
            </a:r>
            <a:r>
              <a:rPr lang="vi-VN" noProof="0" dirty="0" err="1"/>
              <a:t>để</a:t>
            </a:r>
            <a:r>
              <a:rPr lang="vi-VN" noProof="0" dirty="0"/>
              <a:t> </a:t>
            </a:r>
            <a:r>
              <a:rPr lang="vi-VN" noProof="0" dirty="0" err="1"/>
              <a:t>chỉnh</a:t>
            </a:r>
            <a:r>
              <a:rPr lang="vi-VN" noProof="0" dirty="0"/>
              <a:t> </a:t>
            </a:r>
            <a:r>
              <a:rPr lang="vi-VN" noProof="0" dirty="0" err="1"/>
              <a:t>sửa</a:t>
            </a:r>
            <a:r>
              <a:rPr lang="vi-VN" noProof="0" dirty="0"/>
              <a:t> </a:t>
            </a:r>
            <a:r>
              <a:rPr lang="vi-VN" noProof="0" dirty="0" err="1"/>
              <a:t>kiểu</a:t>
            </a:r>
            <a:r>
              <a:rPr lang="vi-VN" noProof="0" dirty="0"/>
              <a:t> </a:t>
            </a:r>
            <a:r>
              <a:rPr lang="vi-VN" noProof="0" dirty="0" err="1"/>
              <a:t>phụ</a:t>
            </a:r>
            <a:r>
              <a:rPr lang="vi-VN" noProof="0" dirty="0"/>
              <a:t> </a:t>
            </a:r>
            <a:r>
              <a:rPr lang="vi-VN" noProof="0" dirty="0" err="1"/>
              <a:t>đề</a:t>
            </a:r>
            <a:r>
              <a:rPr lang="vi-VN" noProof="0" dirty="0"/>
              <a:t> </a:t>
            </a:r>
            <a:r>
              <a:rPr lang="vi-VN" noProof="0" dirty="0" err="1"/>
              <a:t>của</a:t>
            </a:r>
            <a:r>
              <a:rPr lang="vi-VN" noProof="0" dirty="0"/>
              <a:t> </a:t>
            </a:r>
            <a:r>
              <a:rPr lang="vi-VN" noProof="0" dirty="0" err="1"/>
              <a:t>Bản</a:t>
            </a:r>
            <a:r>
              <a:rPr lang="vi-VN" noProof="0" dirty="0"/>
              <a:t> </a:t>
            </a:r>
            <a:r>
              <a:rPr lang="vi-VN" noProof="0" dirty="0" err="1"/>
              <a:t>cái</a:t>
            </a:r>
            <a:endParaRPr lang="vi-VN" noProof="0" dirty="0"/>
          </a:p>
        </p:txBody>
      </p:sp>
      <p:sp>
        <p:nvSpPr>
          <p:cNvPr id="7" name="Hình chữ nhật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>
              <a:lnSpc>
                <a:spcPct val="150000"/>
              </a:lnSpc>
            </a:pPr>
            <a:endParaRPr lang="vi-VN" noProof="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9756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có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rtlCol="0" anchor="ctr"/>
          <a:lstStyle>
            <a:lvl1pPr>
              <a:defRPr sz="3200"/>
            </a:lvl1pPr>
          </a:lstStyle>
          <a:p>
            <a:pPr rtl="0"/>
            <a:r>
              <a:rPr lang="vi-VN" noProof="0"/>
              <a:t>Bấm để chỉnh sửa kiểu tiêu đề Bản cái</a:t>
            </a:r>
          </a:p>
        </p:txBody>
      </p:sp>
      <p:sp>
        <p:nvSpPr>
          <p:cNvPr id="4" name="Chỗ dành sẵn cho Văn bản 3"/>
          <p:cNvSpPr>
            <a:spLocks noGrp="1"/>
          </p:cNvSpPr>
          <p:nvPr>
            <p:ph type="body" sz="half" idx="2" hasCustomPrompt="1"/>
          </p:nvPr>
        </p:nvSpPr>
        <p:spPr>
          <a:xfrm>
            <a:off x="1104900" y="1600200"/>
            <a:ext cx="3396996" cy="4572000"/>
          </a:xfrm>
        </p:spPr>
        <p:txBody>
          <a:bodyPr rtlCol="0" anchor="ctr">
            <a:normAutofit/>
          </a:bodyPr>
          <a:lstStyle>
            <a:lvl1pPr marL="0" indent="0" algn="ctr">
              <a:spcBef>
                <a:spcPts val="1200"/>
              </a:spcBef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vi-VN" noProof="0" dirty="0" err="1"/>
              <a:t>Bấm</a:t>
            </a:r>
            <a:r>
              <a:rPr lang="vi-VN" noProof="0" dirty="0"/>
              <a:t> </a:t>
            </a:r>
            <a:r>
              <a:rPr lang="vi-VN" noProof="0" dirty="0" err="1"/>
              <a:t>để</a:t>
            </a:r>
            <a:r>
              <a:rPr lang="vi-VN" noProof="0" dirty="0"/>
              <a:t> </a:t>
            </a:r>
            <a:r>
              <a:rPr lang="vi-VN" noProof="0" dirty="0" err="1"/>
              <a:t>chỉnh</a:t>
            </a:r>
            <a:r>
              <a:rPr lang="vi-VN" noProof="0" dirty="0"/>
              <a:t> </a:t>
            </a:r>
            <a:r>
              <a:rPr lang="vi-VN" noProof="0" dirty="0" err="1"/>
              <a:t>sửa</a:t>
            </a:r>
            <a:r>
              <a:rPr lang="vi-VN" noProof="0" dirty="0"/>
              <a:t> </a:t>
            </a:r>
            <a:r>
              <a:rPr lang="vi-VN" noProof="0" dirty="0" err="1"/>
              <a:t>kiểu</a:t>
            </a:r>
            <a:r>
              <a:rPr lang="vi-VN" noProof="0" dirty="0"/>
              <a:t> văn bản Bản cái</a:t>
            </a:r>
          </a:p>
        </p:txBody>
      </p:sp>
      <p:sp>
        <p:nvSpPr>
          <p:cNvPr id="3" name="Chỗ dành sẵn cho Hình ảnh 2" descr="Chỗ dành sẵn trống để thêm một hình ảnh. Bấm vào chỗ dành sẵn, rồi chọn hình ảnh mà bạn muốn thêm."/>
          <p:cNvSpPr>
            <a:spLocks noGrp="1"/>
          </p:cNvSpPr>
          <p:nvPr>
            <p:ph type="pic" idx="1" hasCustomPrompt="1"/>
          </p:nvPr>
        </p:nvSpPr>
        <p:spPr>
          <a:xfrm>
            <a:off x="4654671" y="1600199"/>
            <a:ext cx="6430912" cy="4572001"/>
          </a:xfrm>
        </p:spPr>
        <p:txBody>
          <a:bodyPr tIns="1188720" rtlCol="0" anchor="ctr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vi-VN" noProof="0"/>
              <a:t>Bấm biểu tượng để thêm hình ảnh</a:t>
            </a:r>
          </a:p>
        </p:txBody>
      </p:sp>
    </p:spTree>
    <p:extLst>
      <p:ext uri="{BB962C8B-B14F-4D97-AF65-F5344CB8AC3E}">
        <p14:creationId xmlns:p14="http://schemas.microsoft.com/office/powerpoint/2010/main" val="769637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vi-VN" noProof="0"/>
              <a:t>Bấm để chỉnh sửa kiểu tiêu đề Bản cái</a:t>
            </a:r>
          </a:p>
        </p:txBody>
      </p:sp>
      <p:sp>
        <p:nvSpPr>
          <p:cNvPr id="3" name="Chỗ dành sẵn cho Văn bản Dọc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/>
          <a:lstStyle/>
          <a:p>
            <a:pPr lvl="0" rtl="0"/>
            <a:r>
              <a:rPr lang="vi-VN" noProof="0"/>
              <a:t>Bấm để chỉnh sửa kiểu văn bản Bản cái</a:t>
            </a:r>
          </a:p>
          <a:p>
            <a:pPr lvl="1" rtl="0"/>
            <a:r>
              <a:rPr lang="vi-VN" noProof="0"/>
              <a:t>Mức hai</a:t>
            </a:r>
          </a:p>
          <a:p>
            <a:pPr lvl="2" rtl="0"/>
            <a:r>
              <a:rPr lang="vi-VN" noProof="0"/>
              <a:t>Mức ba</a:t>
            </a:r>
          </a:p>
          <a:p>
            <a:pPr lvl="3" rtl="0"/>
            <a:r>
              <a:rPr lang="vi-VN" noProof="0"/>
              <a:t>Mức bốn</a:t>
            </a:r>
          </a:p>
          <a:p>
            <a:pPr lvl="4" rtl="0"/>
            <a:r>
              <a:rPr lang="vi-VN" noProof="0"/>
              <a:t>Mức năm</a:t>
            </a:r>
          </a:p>
        </p:txBody>
      </p:sp>
    </p:spTree>
    <p:extLst>
      <p:ext uri="{BB962C8B-B14F-4D97-AF65-F5344CB8AC3E}">
        <p14:creationId xmlns:p14="http://schemas.microsoft.com/office/powerpoint/2010/main" val="2012076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 hasCustomPrompt="1"/>
          </p:nvPr>
        </p:nvSpPr>
        <p:spPr>
          <a:xfrm>
            <a:off x="9372600" y="365125"/>
            <a:ext cx="1714500" cy="5811838"/>
          </a:xfrm>
        </p:spPr>
        <p:txBody>
          <a:bodyPr vert="eaVert" rtlCol="0"/>
          <a:lstStyle/>
          <a:p>
            <a:pPr rtl="0"/>
            <a:r>
              <a:rPr lang="vi-VN" noProof="0"/>
              <a:t>Bấm để chỉnh sửa kiểu tiêu đề Bản cái</a:t>
            </a:r>
          </a:p>
        </p:txBody>
      </p:sp>
      <p:sp>
        <p:nvSpPr>
          <p:cNvPr id="3" name="Chỗ dành sẵn cho Văn bản Dọc 2"/>
          <p:cNvSpPr>
            <a:spLocks noGrp="1"/>
          </p:cNvSpPr>
          <p:nvPr>
            <p:ph type="body" orient="vert" idx="1" hasCustomPrompt="1"/>
          </p:nvPr>
        </p:nvSpPr>
        <p:spPr>
          <a:xfrm>
            <a:off x="1104900" y="365125"/>
            <a:ext cx="8098896" cy="5811838"/>
          </a:xfrm>
        </p:spPr>
        <p:txBody>
          <a:bodyPr vert="eaVert" rtlCol="0"/>
          <a:lstStyle/>
          <a:p>
            <a:pPr lvl="0" rtl="0"/>
            <a:r>
              <a:rPr lang="vi-VN" noProof="0"/>
              <a:t>Bấm để chỉnh sửa kiểu văn bản Bản cái</a:t>
            </a:r>
          </a:p>
          <a:p>
            <a:pPr lvl="1" rtl="0"/>
            <a:r>
              <a:rPr lang="vi-VN" noProof="0"/>
              <a:t>Mức hai</a:t>
            </a:r>
          </a:p>
          <a:p>
            <a:pPr lvl="2" rtl="0"/>
            <a:r>
              <a:rPr lang="vi-VN" noProof="0"/>
              <a:t>Mức ba</a:t>
            </a:r>
          </a:p>
          <a:p>
            <a:pPr lvl="3" rtl="0"/>
            <a:r>
              <a:rPr lang="vi-VN" noProof="0"/>
              <a:t>Mức bốn</a:t>
            </a:r>
          </a:p>
          <a:p>
            <a:pPr lvl="4" rtl="0"/>
            <a:r>
              <a:rPr lang="vi-VN" noProof="0"/>
              <a:t>Mức năm</a:t>
            </a:r>
          </a:p>
        </p:txBody>
      </p:sp>
      <p:grpSp>
        <p:nvGrpSpPr>
          <p:cNvPr id="7" name="Nhóm 6"/>
          <p:cNvGrpSpPr/>
          <p:nvPr/>
        </p:nvGrpSpPr>
        <p:grpSpPr>
          <a:xfrm rot="5400000">
            <a:off x="6514047" y="3228843"/>
            <a:ext cx="5632704" cy="84403"/>
            <a:chOff x="1073150" y="1219201"/>
            <a:chExt cx="10058400" cy="63125"/>
          </a:xfrm>
        </p:grpSpPr>
        <p:cxnSp>
          <p:nvCxnSpPr>
            <p:cNvPr id="8" name="Đường nối Thẳng 7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Đường nối Thẳng 8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45927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1_Tiêu đề và Nội dung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vi-VN" noProof="0"/>
              <a:t>Bấm để chỉnh sửa kiểu tiêu đề Bản cái</a:t>
            </a:r>
          </a:p>
        </p:txBody>
      </p:sp>
      <p:sp>
        <p:nvSpPr>
          <p:cNvPr id="12" name="Chỗ dành sẵn cho Nội dung 2"/>
          <p:cNvSpPr>
            <a:spLocks noGrp="1"/>
          </p:cNvSpPr>
          <p:nvPr>
            <p:ph sz="quarter" idx="13" hasCustomPrompt="1"/>
          </p:nvPr>
        </p:nvSpPr>
        <p:spPr>
          <a:xfrm>
            <a:off x="913774" y="1510146"/>
            <a:ext cx="10363826" cy="4281054"/>
          </a:xfrm>
        </p:spPr>
        <p:txBody>
          <a:bodyPr rtlCol="0"/>
          <a:lstStyle>
            <a:lvl1pPr>
              <a:defRPr cap="none" baseline="0"/>
            </a:lvl1pPr>
            <a:lvl2pPr>
              <a:defRPr cap="none" baseline="0"/>
            </a:lvl2pPr>
            <a:lvl3pPr>
              <a:defRPr cap="none" baseline="0"/>
            </a:lvl3pPr>
            <a:lvl4pPr>
              <a:defRPr cap="none" baseline="0"/>
            </a:lvl4pPr>
            <a:lvl5pPr>
              <a:defRPr cap="none" baseline="0"/>
            </a:lvl5pPr>
          </a:lstStyle>
          <a:p>
            <a:pPr lvl="0" rtl="0"/>
            <a:r>
              <a:rPr lang="vi-VN" noProof="0" dirty="0" err="1"/>
              <a:t>Bấm</a:t>
            </a:r>
            <a:r>
              <a:rPr lang="vi-VN" noProof="0" dirty="0"/>
              <a:t> </a:t>
            </a:r>
            <a:r>
              <a:rPr lang="vi-VN" noProof="0" dirty="0" err="1"/>
              <a:t>để</a:t>
            </a:r>
            <a:r>
              <a:rPr lang="vi-VN" noProof="0" dirty="0"/>
              <a:t> </a:t>
            </a:r>
            <a:r>
              <a:rPr lang="vi-VN" noProof="0" dirty="0" err="1"/>
              <a:t>chỉnh</a:t>
            </a:r>
            <a:r>
              <a:rPr lang="vi-VN" noProof="0" dirty="0"/>
              <a:t> </a:t>
            </a:r>
            <a:r>
              <a:rPr lang="vi-VN" noProof="0" dirty="0" err="1"/>
              <a:t>sửa</a:t>
            </a:r>
            <a:r>
              <a:rPr lang="vi-VN" noProof="0" dirty="0"/>
              <a:t> </a:t>
            </a:r>
            <a:r>
              <a:rPr lang="vi-VN" noProof="0" dirty="0" err="1"/>
              <a:t>kiểu</a:t>
            </a:r>
            <a:r>
              <a:rPr lang="vi-VN" noProof="0" dirty="0"/>
              <a:t> văn bản Bản cái</a:t>
            </a:r>
          </a:p>
          <a:p>
            <a:pPr lvl="1" rtl="0"/>
            <a:r>
              <a:rPr lang="vi-VN" noProof="0" dirty="0" err="1"/>
              <a:t>Mức</a:t>
            </a:r>
            <a:r>
              <a:rPr lang="vi-VN" noProof="0" dirty="0"/>
              <a:t> hai</a:t>
            </a:r>
          </a:p>
          <a:p>
            <a:pPr lvl="2" rtl="0"/>
            <a:r>
              <a:rPr lang="vi-VN" noProof="0" dirty="0" err="1"/>
              <a:t>Mức</a:t>
            </a:r>
            <a:r>
              <a:rPr lang="vi-VN" noProof="0" dirty="0"/>
              <a:t> ba</a:t>
            </a:r>
          </a:p>
          <a:p>
            <a:pPr lvl="3" rtl="0"/>
            <a:r>
              <a:rPr lang="vi-VN" noProof="0" dirty="0" err="1"/>
              <a:t>Mức</a:t>
            </a:r>
            <a:r>
              <a:rPr lang="vi-VN" noProof="0" dirty="0"/>
              <a:t> bốn</a:t>
            </a:r>
          </a:p>
          <a:p>
            <a:pPr lvl="4" rtl="0"/>
            <a:r>
              <a:rPr lang="vi-VN" noProof="0" dirty="0" err="1"/>
              <a:t>Mức</a:t>
            </a:r>
            <a:r>
              <a:rPr lang="vi-VN" noProof="0" dirty="0"/>
              <a:t> năm</a:t>
            </a:r>
          </a:p>
        </p:txBody>
      </p:sp>
    </p:spTree>
    <p:extLst>
      <p:ext uri="{BB962C8B-B14F-4D97-AF65-F5344CB8AC3E}">
        <p14:creationId xmlns:p14="http://schemas.microsoft.com/office/powerpoint/2010/main" val="28065081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vi-VN" noProof="0"/>
              <a:t>Bấm để chỉnh sửa kiểu tiêu đề Bản cái</a:t>
            </a:r>
          </a:p>
        </p:txBody>
      </p:sp>
      <p:sp>
        <p:nvSpPr>
          <p:cNvPr id="3" name="Chỗ dành sẵn cho Nội dung 2"/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/>
          <a:p>
            <a:pPr lvl="0" rtl="0"/>
            <a:r>
              <a:rPr lang="vi-VN" noProof="0"/>
              <a:t>Bấm để chỉnh sửa kiểu văn bản Bản cái</a:t>
            </a:r>
          </a:p>
          <a:p>
            <a:pPr lvl="1" rtl="0"/>
            <a:r>
              <a:rPr lang="vi-VN" noProof="0"/>
              <a:t>Mức hai</a:t>
            </a:r>
          </a:p>
          <a:p>
            <a:pPr lvl="2" rtl="0"/>
            <a:r>
              <a:rPr lang="vi-VN" noProof="0"/>
              <a:t>Mức ba</a:t>
            </a:r>
          </a:p>
          <a:p>
            <a:pPr lvl="3" rtl="0"/>
            <a:r>
              <a:rPr lang="vi-VN" noProof="0"/>
              <a:t>Mức bốn</a:t>
            </a:r>
          </a:p>
          <a:p>
            <a:pPr lvl="4" rtl="0"/>
            <a:r>
              <a:rPr lang="vi-VN" noProof="0"/>
              <a:t>Mức năm</a:t>
            </a:r>
          </a:p>
        </p:txBody>
      </p:sp>
    </p:spTree>
    <p:extLst>
      <p:ext uri="{BB962C8B-B14F-4D97-AF65-F5344CB8AC3E}">
        <p14:creationId xmlns:p14="http://schemas.microsoft.com/office/powerpoint/2010/main" val="3786876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rang chiếu Tiêu đề có Ả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ctrTitle" hasCustomPrompt="1"/>
          </p:nvPr>
        </p:nvSpPr>
        <p:spPr>
          <a:xfrm>
            <a:off x="633846" y="1936062"/>
            <a:ext cx="5734050" cy="2219691"/>
          </a:xfrm>
        </p:spPr>
        <p:txBody>
          <a:bodyPr rtlCol="0" anchor="ctr">
            <a:normAutofit/>
          </a:bodyPr>
          <a:lstStyle>
            <a:lvl1pPr algn="ctr">
              <a:defRPr sz="4000" cap="none" baseline="0"/>
            </a:lvl1pPr>
          </a:lstStyle>
          <a:p>
            <a:pPr rtl="0"/>
            <a:r>
              <a:rPr lang="vi-VN" noProof="0" dirty="0" err="1"/>
              <a:t>Bấm</a:t>
            </a:r>
            <a:r>
              <a:rPr lang="vi-VN" noProof="0" dirty="0"/>
              <a:t> </a:t>
            </a:r>
            <a:r>
              <a:rPr lang="vi-VN" noProof="0" dirty="0" err="1"/>
              <a:t>để</a:t>
            </a:r>
            <a:r>
              <a:rPr lang="vi-VN" noProof="0" dirty="0"/>
              <a:t> </a:t>
            </a:r>
            <a:r>
              <a:rPr lang="vi-VN" noProof="0" dirty="0" err="1"/>
              <a:t>chỉnh</a:t>
            </a:r>
            <a:r>
              <a:rPr lang="vi-VN" noProof="0" dirty="0"/>
              <a:t> </a:t>
            </a:r>
            <a:r>
              <a:rPr lang="vi-VN" noProof="0" dirty="0" err="1"/>
              <a:t>sửa</a:t>
            </a:r>
            <a:r>
              <a:rPr lang="vi-VN" noProof="0" dirty="0"/>
              <a:t> </a:t>
            </a:r>
            <a:r>
              <a:rPr lang="vi-VN" noProof="0" dirty="0" err="1"/>
              <a:t>kiểu</a:t>
            </a:r>
            <a:r>
              <a:rPr lang="vi-VN" noProof="0" dirty="0"/>
              <a:t> tiêu đề bản cái</a:t>
            </a:r>
          </a:p>
        </p:txBody>
      </p:sp>
      <p:sp>
        <p:nvSpPr>
          <p:cNvPr id="3" name="Tiêu đề phụ 2"/>
          <p:cNvSpPr>
            <a:spLocks noGrp="1"/>
          </p:cNvSpPr>
          <p:nvPr>
            <p:ph type="subTitle" idx="1" hasCustomPrompt="1"/>
          </p:nvPr>
        </p:nvSpPr>
        <p:spPr>
          <a:xfrm>
            <a:off x="633846" y="4155752"/>
            <a:ext cx="5734050" cy="955565"/>
          </a:xfrm>
        </p:spPr>
        <p:txBody>
          <a:bodyPr rtlCol="0">
            <a:noAutofit/>
          </a:bodyPr>
          <a:lstStyle>
            <a:lvl1pPr marL="0" indent="0" algn="ctr">
              <a:spcBef>
                <a:spcPts val="0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vi-VN" noProof="0" dirty="0" err="1"/>
              <a:t>Bấm</a:t>
            </a:r>
            <a:r>
              <a:rPr lang="vi-VN" noProof="0" dirty="0"/>
              <a:t> </a:t>
            </a:r>
            <a:r>
              <a:rPr lang="vi-VN" noProof="0" dirty="0" err="1"/>
              <a:t>để</a:t>
            </a:r>
            <a:r>
              <a:rPr lang="vi-VN" noProof="0" dirty="0"/>
              <a:t> </a:t>
            </a:r>
            <a:r>
              <a:rPr lang="vi-VN" noProof="0" dirty="0" err="1"/>
              <a:t>chỉnh</a:t>
            </a:r>
            <a:r>
              <a:rPr lang="vi-VN" noProof="0" dirty="0"/>
              <a:t> </a:t>
            </a:r>
            <a:r>
              <a:rPr lang="vi-VN" noProof="0" dirty="0" err="1"/>
              <a:t>sửa</a:t>
            </a:r>
            <a:r>
              <a:rPr lang="vi-VN" noProof="0" dirty="0"/>
              <a:t> </a:t>
            </a:r>
            <a:r>
              <a:rPr lang="vi-VN" noProof="0" dirty="0" err="1"/>
              <a:t>kiểu</a:t>
            </a:r>
            <a:r>
              <a:rPr lang="vi-VN" noProof="0" dirty="0"/>
              <a:t> </a:t>
            </a:r>
            <a:r>
              <a:rPr lang="vi-VN" noProof="0" dirty="0" err="1"/>
              <a:t>phụ</a:t>
            </a:r>
            <a:r>
              <a:rPr lang="vi-VN" noProof="0" dirty="0"/>
              <a:t> </a:t>
            </a:r>
            <a:r>
              <a:rPr lang="vi-VN" noProof="0" dirty="0" err="1"/>
              <a:t>đề</a:t>
            </a:r>
            <a:r>
              <a:rPr lang="vi-VN" noProof="0" dirty="0"/>
              <a:t> </a:t>
            </a:r>
            <a:r>
              <a:rPr lang="vi-VN" noProof="0" dirty="0" err="1"/>
              <a:t>của</a:t>
            </a:r>
            <a:r>
              <a:rPr lang="vi-VN" noProof="0" dirty="0"/>
              <a:t> </a:t>
            </a:r>
            <a:r>
              <a:rPr lang="vi-VN" noProof="0" dirty="0" err="1"/>
              <a:t>Bản</a:t>
            </a:r>
            <a:r>
              <a:rPr lang="vi-VN" noProof="0" dirty="0"/>
              <a:t> </a:t>
            </a:r>
            <a:r>
              <a:rPr lang="vi-VN" noProof="0" dirty="0" err="1"/>
              <a:t>cái</a:t>
            </a:r>
            <a:endParaRPr lang="vi-VN" noProof="0" dirty="0"/>
          </a:p>
        </p:txBody>
      </p:sp>
      <p:sp>
        <p:nvSpPr>
          <p:cNvPr id="11" name="Chỗ dành sẵn cho Hình ảnh 10" descr="Chỗ dành sẵn trống để thêm một hình ảnh. Bấm vào chỗ dành sẵn, rồi chọn hình ảnh mà bạn muốn thêm."/>
          <p:cNvSpPr>
            <a:spLocks noGrp="1"/>
          </p:cNvSpPr>
          <p:nvPr>
            <p:ph type="pic" sz="quarter" idx="13"/>
          </p:nvPr>
        </p:nvSpPr>
        <p:spPr>
          <a:xfrm>
            <a:off x="6981063" y="1310656"/>
            <a:ext cx="5210937" cy="4208604"/>
          </a:xfrm>
          <a:solidFill>
            <a:schemeClr val="tx1">
              <a:lumMod val="20000"/>
              <a:lumOff val="80000"/>
            </a:schemeClr>
          </a:solidFill>
        </p:spPr>
        <p:txBody>
          <a:bodyPr tIns="1005840"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vi-VN" noProof="0"/>
              <a:t>Bấm biểu tượng để thêm hình ảnh</a:t>
            </a:r>
          </a:p>
        </p:txBody>
      </p:sp>
      <p:sp>
        <p:nvSpPr>
          <p:cNvPr id="8" name="Hình chữ nhật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vi-VN" noProof="0" dirty="0">
              <a:latin typeface="Arial" panose="020B0604020202020204" pitchFamily="34" charset="0"/>
            </a:endParaRPr>
          </a:p>
        </p:txBody>
      </p:sp>
      <p:grpSp>
        <p:nvGrpSpPr>
          <p:cNvPr id="14" name="Nhóm 13"/>
          <p:cNvGrpSpPr/>
          <p:nvPr/>
        </p:nvGrpSpPr>
        <p:grpSpPr>
          <a:xfrm>
            <a:off x="0" y="1143000"/>
            <a:ext cx="12192000" cy="63125"/>
            <a:chOff x="507492" y="1501519"/>
            <a:chExt cx="8129016" cy="63125"/>
          </a:xfrm>
        </p:grpSpPr>
        <p:cxnSp>
          <p:nvCxnSpPr>
            <p:cNvPr id="15" name="Đường nối Thẳng 14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Đường nối Thẳng 15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Nhóm 12"/>
          <p:cNvGrpSpPr/>
          <p:nvPr/>
        </p:nvGrpSpPr>
        <p:grpSpPr>
          <a:xfrm rot="10800000">
            <a:off x="0" y="5645510"/>
            <a:ext cx="12192000" cy="63125"/>
            <a:chOff x="507492" y="1501519"/>
            <a:chExt cx="8129016" cy="63125"/>
          </a:xfrm>
        </p:grpSpPr>
        <p:cxnSp>
          <p:nvCxnSpPr>
            <p:cNvPr id="17" name="Đường nối Thẳng 16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Đường nối Thẳng 17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Hình chữ nhật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vi-VN" noProof="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3943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Đầu trang của phầ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Nhóm 7"/>
          <p:cNvGrpSpPr/>
          <p:nvPr/>
        </p:nvGrpSpPr>
        <p:grpSpPr>
          <a:xfrm>
            <a:off x="0" y="2514600"/>
            <a:ext cx="12192000" cy="3194035"/>
            <a:chOff x="647402" y="2514600"/>
            <a:chExt cx="10838688" cy="3194035"/>
          </a:xfrm>
          <a:solidFill>
            <a:srgbClr val="002060"/>
          </a:solidFill>
        </p:grpSpPr>
        <p:grpSp>
          <p:nvGrpSpPr>
            <p:cNvPr id="9" name="Nhóm 8"/>
            <p:cNvGrpSpPr/>
            <p:nvPr/>
          </p:nvGrpSpPr>
          <p:grpSpPr>
            <a:xfrm>
              <a:off x="647402" y="2514600"/>
              <a:ext cx="10838688" cy="63125"/>
              <a:chOff x="507492" y="1501519"/>
              <a:chExt cx="8129016" cy="63125"/>
            </a:xfrm>
            <a:grpFill/>
          </p:grpSpPr>
          <p:cxnSp>
            <p:nvCxnSpPr>
              <p:cNvPr id="14" name="Đường nối Thẳng 13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grpFill/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Đường nối Thẳng 14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grpFill/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Hình chữ nhật 9"/>
            <p:cNvSpPr/>
            <p:nvPr/>
          </p:nvSpPr>
          <p:spPr>
            <a:xfrm>
              <a:off x="647402" y="2640850"/>
              <a:ext cx="10838688" cy="294153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vi-VN" noProof="0">
                <a:latin typeface="Arial" panose="020B0604020202020204" pitchFamily="34" charset="0"/>
              </a:endParaRPr>
            </a:p>
          </p:txBody>
        </p:sp>
        <p:grpSp>
          <p:nvGrpSpPr>
            <p:cNvPr id="11" name="Nhóm 10"/>
            <p:cNvGrpSpPr/>
            <p:nvPr/>
          </p:nvGrpSpPr>
          <p:grpSpPr>
            <a:xfrm rot="10800000">
              <a:off x="647402" y="5645510"/>
              <a:ext cx="10838688" cy="63125"/>
              <a:chOff x="507492" y="1501519"/>
              <a:chExt cx="8129016" cy="63125"/>
            </a:xfrm>
            <a:grpFill/>
          </p:grpSpPr>
          <p:cxnSp>
            <p:nvCxnSpPr>
              <p:cNvPr id="12" name="Đường nối Thẳng 11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grpFill/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Đường nối Thẳng 12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grpFill/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7" name="Hình ảnh 6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880" y="0"/>
            <a:ext cx="1783188" cy="2971806"/>
          </a:xfrm>
          <a:prstGeom prst="rect">
            <a:avLst/>
          </a:prstGeom>
        </p:spPr>
      </p:pic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1104899" y="2971806"/>
            <a:ext cx="10071099" cy="1684150"/>
          </a:xfrm>
        </p:spPr>
        <p:txBody>
          <a:bodyPr rtlCol="0" anchor="ctr">
            <a:noAutofit/>
          </a:bodyPr>
          <a:lstStyle>
            <a:lvl1pPr algn="ctr">
              <a:defRPr sz="3600" cap="all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vi-VN" noProof="0" dirty="0" err="1"/>
              <a:t>Bấm</a:t>
            </a:r>
            <a:r>
              <a:rPr lang="vi-VN" noProof="0" dirty="0"/>
              <a:t> </a:t>
            </a:r>
            <a:r>
              <a:rPr lang="vi-VN" noProof="0" dirty="0" err="1"/>
              <a:t>để</a:t>
            </a:r>
            <a:r>
              <a:rPr lang="vi-VN" noProof="0" dirty="0"/>
              <a:t> </a:t>
            </a:r>
            <a:r>
              <a:rPr lang="vi-VN" noProof="0" dirty="0" err="1"/>
              <a:t>chỉnh</a:t>
            </a:r>
            <a:r>
              <a:rPr lang="vi-VN" noProof="0" dirty="0"/>
              <a:t> </a:t>
            </a:r>
            <a:r>
              <a:rPr lang="vi-VN" noProof="0" dirty="0" err="1"/>
              <a:t>sửa</a:t>
            </a:r>
            <a:r>
              <a:rPr lang="vi-VN" noProof="0" dirty="0"/>
              <a:t> </a:t>
            </a:r>
            <a:r>
              <a:rPr lang="vi-VN" noProof="0" dirty="0" err="1"/>
              <a:t>kiểu</a:t>
            </a:r>
            <a:r>
              <a:rPr lang="vi-VN" noProof="0" dirty="0"/>
              <a:t> tiêu đề Bản cái</a:t>
            </a:r>
          </a:p>
        </p:txBody>
      </p:sp>
      <p:sp>
        <p:nvSpPr>
          <p:cNvPr id="3" name="Chỗ dành sẵn cho Văn bản 2"/>
          <p:cNvSpPr>
            <a:spLocks noGrp="1"/>
          </p:cNvSpPr>
          <p:nvPr>
            <p:ph type="body" idx="1" hasCustomPrompt="1"/>
          </p:nvPr>
        </p:nvSpPr>
        <p:spPr>
          <a:xfrm>
            <a:off x="1104899" y="4655956"/>
            <a:ext cx="10071099" cy="509750"/>
          </a:xfrm>
        </p:spPr>
        <p:txBody>
          <a:bodyPr rtlCol="0">
            <a:noAutofit/>
          </a:bodyPr>
          <a:lstStyle>
            <a:lvl1pPr marL="0" indent="0" algn="ctr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vi-VN" noProof="0" dirty="0" err="1"/>
              <a:t>Bấm</a:t>
            </a:r>
            <a:r>
              <a:rPr lang="vi-VN" noProof="0" dirty="0"/>
              <a:t> </a:t>
            </a:r>
            <a:r>
              <a:rPr lang="vi-VN" noProof="0" dirty="0" err="1"/>
              <a:t>để</a:t>
            </a:r>
            <a:r>
              <a:rPr lang="vi-VN" noProof="0" dirty="0"/>
              <a:t> </a:t>
            </a:r>
            <a:r>
              <a:rPr lang="vi-VN" noProof="0" dirty="0" err="1"/>
              <a:t>chỉnh</a:t>
            </a:r>
            <a:r>
              <a:rPr lang="vi-VN" noProof="0" dirty="0"/>
              <a:t> </a:t>
            </a:r>
            <a:r>
              <a:rPr lang="vi-VN" noProof="0" dirty="0" err="1"/>
              <a:t>sửa</a:t>
            </a:r>
            <a:r>
              <a:rPr lang="vi-VN" noProof="0" dirty="0"/>
              <a:t> </a:t>
            </a:r>
            <a:r>
              <a:rPr lang="vi-VN" noProof="0" dirty="0" err="1"/>
              <a:t>kiểu</a:t>
            </a:r>
            <a:r>
              <a:rPr lang="vi-VN" noProof="0" dirty="0"/>
              <a:t> văn bản Bản cái</a:t>
            </a:r>
          </a:p>
        </p:txBody>
      </p:sp>
    </p:spTree>
    <p:extLst>
      <p:ext uri="{BB962C8B-B14F-4D97-AF65-F5344CB8AC3E}">
        <p14:creationId xmlns:p14="http://schemas.microsoft.com/office/powerpoint/2010/main" val="3602678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vi-VN" noProof="0"/>
              <a:t>Bấm để chỉnh sửa kiểu tiêu đề Bản cái</a:t>
            </a:r>
          </a:p>
        </p:txBody>
      </p:sp>
      <p:sp>
        <p:nvSpPr>
          <p:cNvPr id="3" name="Chỗ dành sẵn cho Nội dung 2"/>
          <p:cNvSpPr>
            <a:spLocks noGrp="1"/>
          </p:cNvSpPr>
          <p:nvPr>
            <p:ph sz="half" idx="1" hasCustomPrompt="1"/>
          </p:nvPr>
        </p:nvSpPr>
        <p:spPr>
          <a:xfrm>
            <a:off x="1104900" y="1600200"/>
            <a:ext cx="4914900" cy="4571999"/>
          </a:xfrm>
        </p:spPr>
        <p:txBody>
          <a:bodyPr rtlCol="0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 rtl="0"/>
            <a:r>
              <a:rPr lang="vi-VN" noProof="0"/>
              <a:t>Bấm để chỉnh sửa kiểu văn bản Bản cái</a:t>
            </a:r>
          </a:p>
          <a:p>
            <a:pPr lvl="1" rtl="0"/>
            <a:r>
              <a:rPr lang="vi-VN" noProof="0"/>
              <a:t>Mức hai</a:t>
            </a:r>
          </a:p>
          <a:p>
            <a:pPr lvl="2" rtl="0"/>
            <a:r>
              <a:rPr lang="vi-VN" noProof="0"/>
              <a:t>Mức ba</a:t>
            </a:r>
          </a:p>
          <a:p>
            <a:pPr lvl="3" rtl="0"/>
            <a:r>
              <a:rPr lang="vi-VN" noProof="0"/>
              <a:t>Mức bốn</a:t>
            </a:r>
          </a:p>
          <a:p>
            <a:pPr lvl="4" rtl="0"/>
            <a:r>
              <a:rPr lang="vi-VN" noProof="0"/>
              <a:t>Mức năm</a:t>
            </a:r>
          </a:p>
        </p:txBody>
      </p:sp>
      <p:sp>
        <p:nvSpPr>
          <p:cNvPr id="4" name="Chỗ dành sẵn cho Nội dung 3"/>
          <p:cNvSpPr>
            <a:spLocks noGrp="1"/>
          </p:cNvSpPr>
          <p:nvPr>
            <p:ph sz="half" idx="2" hasCustomPrompt="1"/>
          </p:nvPr>
        </p:nvSpPr>
        <p:spPr>
          <a:xfrm>
            <a:off x="6172200" y="1600200"/>
            <a:ext cx="4914900" cy="4571999"/>
          </a:xfrm>
        </p:spPr>
        <p:txBody>
          <a:bodyPr rtlCol="0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</a:lstStyle>
          <a:p>
            <a:pPr lvl="0" rtl="0"/>
            <a:r>
              <a:rPr lang="vi-VN" noProof="0"/>
              <a:t>Bấm để chỉnh sửa kiểu văn bản Bản cái</a:t>
            </a:r>
          </a:p>
          <a:p>
            <a:pPr lvl="1" rtl="0"/>
            <a:r>
              <a:rPr lang="vi-VN" noProof="0"/>
              <a:t>Mức hai</a:t>
            </a:r>
          </a:p>
          <a:p>
            <a:pPr lvl="2" rtl="0"/>
            <a:r>
              <a:rPr lang="vi-VN" noProof="0"/>
              <a:t>Mức ba</a:t>
            </a:r>
          </a:p>
          <a:p>
            <a:pPr lvl="3" rtl="0"/>
            <a:r>
              <a:rPr lang="vi-VN" noProof="0"/>
              <a:t>Mức bốn</a:t>
            </a:r>
          </a:p>
          <a:p>
            <a:pPr lvl="4" rtl="0"/>
            <a:r>
              <a:rPr lang="vi-VN" noProof="0"/>
              <a:t>Mức năm</a:t>
            </a:r>
          </a:p>
        </p:txBody>
      </p:sp>
    </p:spTree>
    <p:extLst>
      <p:ext uri="{BB962C8B-B14F-4D97-AF65-F5344CB8AC3E}">
        <p14:creationId xmlns:p14="http://schemas.microsoft.com/office/powerpoint/2010/main" val="3527791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rtlCol="0" anchor="ctr"/>
          <a:lstStyle/>
          <a:p>
            <a:pPr rtl="0"/>
            <a:r>
              <a:rPr lang="vi-VN" noProof="0"/>
              <a:t>Bấm để chỉnh sửa kiểu tiêu đề Bản cái</a:t>
            </a:r>
          </a:p>
        </p:txBody>
      </p:sp>
      <p:sp>
        <p:nvSpPr>
          <p:cNvPr id="3" name="Chỗ dành sẵn cho Văn bản 2"/>
          <p:cNvSpPr>
            <a:spLocks noGrp="1"/>
          </p:cNvSpPr>
          <p:nvPr>
            <p:ph type="body" idx="1" hasCustomPrompt="1"/>
          </p:nvPr>
        </p:nvSpPr>
        <p:spPr>
          <a:xfrm>
            <a:off x="1104900" y="1600200"/>
            <a:ext cx="4919472" cy="990600"/>
          </a:xfrm>
        </p:spPr>
        <p:txBody>
          <a:bodyPr rtlCol="0" anchor="ctr"/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rgbClr val="0070C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vi-VN" noProof="0" dirty="0" err="1"/>
              <a:t>Bấm</a:t>
            </a:r>
            <a:r>
              <a:rPr lang="vi-VN" noProof="0" dirty="0"/>
              <a:t> </a:t>
            </a:r>
            <a:r>
              <a:rPr lang="vi-VN" noProof="0" dirty="0" err="1"/>
              <a:t>để</a:t>
            </a:r>
            <a:r>
              <a:rPr lang="vi-VN" noProof="0" dirty="0"/>
              <a:t> </a:t>
            </a:r>
            <a:r>
              <a:rPr lang="vi-VN" noProof="0" dirty="0" err="1"/>
              <a:t>chỉnh</a:t>
            </a:r>
            <a:r>
              <a:rPr lang="vi-VN" noProof="0" dirty="0"/>
              <a:t> </a:t>
            </a:r>
            <a:r>
              <a:rPr lang="vi-VN" noProof="0" dirty="0" err="1"/>
              <a:t>sửa</a:t>
            </a:r>
            <a:r>
              <a:rPr lang="vi-VN" noProof="0" dirty="0"/>
              <a:t> </a:t>
            </a:r>
            <a:r>
              <a:rPr lang="vi-VN" noProof="0" dirty="0" err="1"/>
              <a:t>kiểu</a:t>
            </a:r>
            <a:r>
              <a:rPr lang="vi-VN" noProof="0" dirty="0"/>
              <a:t> văn bản Bản cái</a:t>
            </a:r>
          </a:p>
        </p:txBody>
      </p:sp>
      <p:sp>
        <p:nvSpPr>
          <p:cNvPr id="4" name="Chỗ dành sẵn cho Nội dung 3"/>
          <p:cNvSpPr>
            <a:spLocks noGrp="1"/>
          </p:cNvSpPr>
          <p:nvPr>
            <p:ph sz="half" idx="2" hasCustomPrompt="1"/>
          </p:nvPr>
        </p:nvSpPr>
        <p:spPr>
          <a:xfrm>
            <a:off x="1104900" y="2851150"/>
            <a:ext cx="4919472" cy="3748088"/>
          </a:xfrm>
        </p:spPr>
        <p:txBody>
          <a:bodyPr rtlCol="0" anchor="ctr"/>
          <a:lstStyle/>
          <a:p>
            <a:pPr lvl="0" rtl="0"/>
            <a:r>
              <a:rPr lang="vi-VN" noProof="0"/>
              <a:t>Bấm để chỉnh sửa kiểu văn bản Bản cái</a:t>
            </a:r>
          </a:p>
          <a:p>
            <a:pPr lvl="1" rtl="0"/>
            <a:r>
              <a:rPr lang="vi-VN" noProof="0"/>
              <a:t>Mức hai</a:t>
            </a:r>
          </a:p>
          <a:p>
            <a:pPr lvl="2" rtl="0"/>
            <a:r>
              <a:rPr lang="vi-VN" noProof="0"/>
              <a:t>Mức ba</a:t>
            </a:r>
          </a:p>
          <a:p>
            <a:pPr lvl="3" rtl="0"/>
            <a:r>
              <a:rPr lang="vi-VN" noProof="0"/>
              <a:t>Mức bốn</a:t>
            </a:r>
          </a:p>
          <a:p>
            <a:pPr lvl="4" rtl="0"/>
            <a:r>
              <a:rPr lang="vi-VN" noProof="0"/>
              <a:t>Mức năm</a:t>
            </a:r>
          </a:p>
        </p:txBody>
      </p:sp>
      <p:sp>
        <p:nvSpPr>
          <p:cNvPr id="5" name="Chỗ dành sẵn cho Văn bản 4"/>
          <p:cNvSpPr>
            <a:spLocks noGrp="1"/>
          </p:cNvSpPr>
          <p:nvPr>
            <p:ph type="body" sz="quarter" idx="3" hasCustomPrompt="1"/>
          </p:nvPr>
        </p:nvSpPr>
        <p:spPr>
          <a:xfrm>
            <a:off x="6166110" y="1600200"/>
            <a:ext cx="4919472" cy="990600"/>
          </a:xfrm>
        </p:spPr>
        <p:txBody>
          <a:bodyPr rtlCol="0" anchor="ctr"/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rgbClr val="0070C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vi-VN" noProof="0" dirty="0" err="1"/>
              <a:t>Bấm</a:t>
            </a:r>
            <a:r>
              <a:rPr lang="vi-VN" noProof="0" dirty="0"/>
              <a:t> </a:t>
            </a:r>
            <a:r>
              <a:rPr lang="vi-VN" noProof="0" dirty="0" err="1"/>
              <a:t>để</a:t>
            </a:r>
            <a:r>
              <a:rPr lang="vi-VN" noProof="0" dirty="0"/>
              <a:t> </a:t>
            </a:r>
            <a:r>
              <a:rPr lang="vi-VN" noProof="0" dirty="0" err="1"/>
              <a:t>chỉnh</a:t>
            </a:r>
            <a:r>
              <a:rPr lang="vi-VN" noProof="0" dirty="0"/>
              <a:t> </a:t>
            </a:r>
            <a:r>
              <a:rPr lang="vi-VN" noProof="0" dirty="0" err="1"/>
              <a:t>sửa</a:t>
            </a:r>
            <a:r>
              <a:rPr lang="vi-VN" noProof="0" dirty="0"/>
              <a:t> </a:t>
            </a:r>
            <a:r>
              <a:rPr lang="vi-VN" noProof="0" dirty="0" err="1"/>
              <a:t>kiểu</a:t>
            </a:r>
            <a:r>
              <a:rPr lang="vi-VN" noProof="0" dirty="0"/>
              <a:t> văn bản Bản cái</a:t>
            </a:r>
          </a:p>
        </p:txBody>
      </p:sp>
      <p:sp>
        <p:nvSpPr>
          <p:cNvPr id="6" name="Chỗ dành sẵn cho Nội dung 5"/>
          <p:cNvSpPr>
            <a:spLocks noGrp="1"/>
          </p:cNvSpPr>
          <p:nvPr>
            <p:ph sz="quarter" idx="4" hasCustomPrompt="1"/>
          </p:nvPr>
        </p:nvSpPr>
        <p:spPr>
          <a:xfrm>
            <a:off x="6166110" y="2851150"/>
            <a:ext cx="4919472" cy="3748088"/>
          </a:xfrm>
        </p:spPr>
        <p:txBody>
          <a:bodyPr rtlCol="0" anchor="ctr"/>
          <a:lstStyle/>
          <a:p>
            <a:pPr lvl="0" rtl="0"/>
            <a:r>
              <a:rPr lang="vi-VN" noProof="0"/>
              <a:t>Bấm để chỉnh sửa kiểu văn bản Bản cái</a:t>
            </a:r>
          </a:p>
          <a:p>
            <a:pPr lvl="1" rtl="0"/>
            <a:r>
              <a:rPr lang="vi-VN" noProof="0"/>
              <a:t>Mức hai</a:t>
            </a:r>
          </a:p>
          <a:p>
            <a:pPr lvl="2" rtl="0"/>
            <a:r>
              <a:rPr lang="vi-VN" noProof="0"/>
              <a:t>Mức ba</a:t>
            </a:r>
          </a:p>
          <a:p>
            <a:pPr lvl="3" rtl="0"/>
            <a:r>
              <a:rPr lang="vi-VN" noProof="0"/>
              <a:t>Mức bốn</a:t>
            </a:r>
          </a:p>
          <a:p>
            <a:pPr lvl="4" rtl="0"/>
            <a:r>
              <a:rPr lang="vi-VN" noProof="0"/>
              <a:t>Mức năm</a:t>
            </a:r>
          </a:p>
        </p:txBody>
      </p:sp>
    </p:spTree>
    <p:extLst>
      <p:ext uri="{BB962C8B-B14F-4D97-AF65-F5344CB8AC3E}">
        <p14:creationId xmlns:p14="http://schemas.microsoft.com/office/powerpoint/2010/main" val="3971016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vi-VN" noProof="0"/>
              <a:t>Bấm để chỉnh sửa kiểu tiêu đề Bản cái</a:t>
            </a:r>
          </a:p>
        </p:txBody>
      </p:sp>
    </p:spTree>
    <p:extLst>
      <p:ext uri="{BB962C8B-B14F-4D97-AF65-F5344CB8AC3E}">
        <p14:creationId xmlns:p14="http://schemas.microsoft.com/office/powerpoint/2010/main" val="1758111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416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có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rtlCol="0" anchor="ctr"/>
          <a:lstStyle>
            <a:lvl1pPr>
              <a:defRPr sz="3200"/>
            </a:lvl1pPr>
          </a:lstStyle>
          <a:p>
            <a:pPr rtl="0"/>
            <a:r>
              <a:rPr lang="vi-VN" noProof="0"/>
              <a:t>Bấm để chỉnh sửa kiểu tiêu đề Bản cái</a:t>
            </a:r>
          </a:p>
        </p:txBody>
      </p:sp>
      <p:sp>
        <p:nvSpPr>
          <p:cNvPr id="4" name="Chỗ dành sẵn cho Văn bản 3"/>
          <p:cNvSpPr>
            <a:spLocks noGrp="1"/>
          </p:cNvSpPr>
          <p:nvPr>
            <p:ph type="body" sz="half" idx="2" hasCustomPrompt="1"/>
          </p:nvPr>
        </p:nvSpPr>
        <p:spPr>
          <a:xfrm>
            <a:off x="1104900" y="1600200"/>
            <a:ext cx="4384548" cy="4572000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1200"/>
              </a:spcBef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vi-VN" noProof="0" dirty="0"/>
              <a:t>Bấm để chỉnh sửa kiểu văn bản Bản cái</a:t>
            </a:r>
          </a:p>
        </p:txBody>
      </p:sp>
      <p:sp>
        <p:nvSpPr>
          <p:cNvPr id="3" name="Chỗ dành sẵn cho Nội dung 2"/>
          <p:cNvSpPr>
            <a:spLocks noGrp="1"/>
          </p:cNvSpPr>
          <p:nvPr>
            <p:ph idx="1" hasCustomPrompt="1"/>
          </p:nvPr>
        </p:nvSpPr>
        <p:spPr>
          <a:xfrm>
            <a:off x="5641848" y="1600199"/>
            <a:ext cx="5445252" cy="4572001"/>
          </a:xfrm>
        </p:spPr>
        <p:txBody>
          <a:bodyPr rtlCol="0" anchor="ctr"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vi-VN" noProof="0" dirty="0"/>
              <a:t>Bấm để chỉnh sửa kiểu văn bản Bản cái</a:t>
            </a:r>
          </a:p>
          <a:p>
            <a:pPr lvl="1" rtl="0"/>
            <a:r>
              <a:rPr lang="vi-VN" noProof="0" dirty="0"/>
              <a:t>Mức hai</a:t>
            </a:r>
          </a:p>
          <a:p>
            <a:pPr lvl="2" rtl="0"/>
            <a:r>
              <a:rPr lang="vi-VN" noProof="0" dirty="0"/>
              <a:t>Mức ba</a:t>
            </a:r>
          </a:p>
          <a:p>
            <a:pPr lvl="3" rtl="0"/>
            <a:r>
              <a:rPr lang="vi-VN" noProof="0" dirty="0"/>
              <a:t>Mức bốn</a:t>
            </a:r>
          </a:p>
          <a:p>
            <a:pPr lvl="4" rtl="0"/>
            <a:r>
              <a:rPr lang="vi-VN" noProof="0" dirty="0"/>
              <a:t>Mức năm</a:t>
            </a:r>
          </a:p>
        </p:txBody>
      </p:sp>
    </p:spTree>
    <p:extLst>
      <p:ext uri="{BB962C8B-B14F-4D97-AF65-F5344CB8AC3E}">
        <p14:creationId xmlns:p14="http://schemas.microsoft.com/office/powerpoint/2010/main" val="3769764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Tiêu đề 1"/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pPr rtl="0"/>
            <a:r>
              <a:rPr lang="vi-VN" noProof="0" dirty="0" err="1"/>
              <a:t>Bấm</a:t>
            </a:r>
            <a:r>
              <a:rPr lang="vi-VN" noProof="0" dirty="0"/>
              <a:t> </a:t>
            </a:r>
            <a:r>
              <a:rPr lang="vi-VN" noProof="0" dirty="0" err="1"/>
              <a:t>để</a:t>
            </a:r>
            <a:r>
              <a:rPr lang="vi-VN" noProof="0" dirty="0"/>
              <a:t> </a:t>
            </a:r>
            <a:r>
              <a:rPr lang="vi-VN" noProof="0" dirty="0" err="1"/>
              <a:t>chỉnh</a:t>
            </a:r>
            <a:r>
              <a:rPr lang="vi-VN" noProof="0" dirty="0"/>
              <a:t> </a:t>
            </a:r>
            <a:r>
              <a:rPr lang="vi-VN" noProof="0" dirty="0" err="1"/>
              <a:t>sửa</a:t>
            </a:r>
            <a:r>
              <a:rPr lang="vi-VN" noProof="0" dirty="0"/>
              <a:t> </a:t>
            </a:r>
            <a:r>
              <a:rPr lang="vi-VN" noProof="0" dirty="0" err="1"/>
              <a:t>kiểu</a:t>
            </a:r>
            <a:r>
              <a:rPr lang="vi-VN" noProof="0" dirty="0"/>
              <a:t> tiêu đề Bản cái</a:t>
            </a:r>
          </a:p>
        </p:txBody>
      </p:sp>
      <p:sp>
        <p:nvSpPr>
          <p:cNvPr id="3" name="Chỗ dành sẵn cho Văn bản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9982200" cy="4572000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pPr lvl="0" rtl="0"/>
            <a:r>
              <a:rPr lang="vi-VN" noProof="0" dirty="0" err="1"/>
              <a:t>Bấm</a:t>
            </a:r>
            <a:r>
              <a:rPr lang="vi-VN" noProof="0" dirty="0"/>
              <a:t> </a:t>
            </a:r>
            <a:r>
              <a:rPr lang="vi-VN" noProof="0" dirty="0" err="1"/>
              <a:t>để</a:t>
            </a:r>
            <a:r>
              <a:rPr lang="vi-VN" noProof="0" dirty="0"/>
              <a:t> </a:t>
            </a:r>
            <a:r>
              <a:rPr lang="vi-VN" noProof="0" dirty="0" err="1"/>
              <a:t>chỉnh</a:t>
            </a:r>
            <a:r>
              <a:rPr lang="vi-VN" noProof="0" dirty="0"/>
              <a:t> </a:t>
            </a:r>
            <a:r>
              <a:rPr lang="vi-VN" noProof="0" dirty="0" err="1"/>
              <a:t>sửa</a:t>
            </a:r>
            <a:r>
              <a:rPr lang="vi-VN" noProof="0" dirty="0"/>
              <a:t> </a:t>
            </a:r>
            <a:r>
              <a:rPr lang="vi-VN" noProof="0" dirty="0" err="1"/>
              <a:t>kiểu</a:t>
            </a:r>
            <a:r>
              <a:rPr lang="vi-VN" noProof="0" dirty="0"/>
              <a:t> văn bản Bản cái</a:t>
            </a:r>
          </a:p>
          <a:p>
            <a:pPr lvl="1" rtl="0"/>
            <a:r>
              <a:rPr lang="vi-VN" noProof="0" dirty="0" err="1"/>
              <a:t>Mức</a:t>
            </a:r>
            <a:r>
              <a:rPr lang="vi-VN" noProof="0" dirty="0"/>
              <a:t> hai</a:t>
            </a:r>
          </a:p>
          <a:p>
            <a:pPr lvl="2" rtl="0"/>
            <a:r>
              <a:rPr lang="vi-VN" noProof="0" dirty="0" err="1"/>
              <a:t>Mức</a:t>
            </a:r>
            <a:r>
              <a:rPr lang="vi-VN" noProof="0" dirty="0"/>
              <a:t> ba</a:t>
            </a:r>
          </a:p>
          <a:p>
            <a:pPr lvl="3" rtl="0"/>
            <a:r>
              <a:rPr lang="vi-VN" noProof="0" dirty="0" err="1"/>
              <a:t>Mức</a:t>
            </a:r>
            <a:r>
              <a:rPr lang="vi-VN" noProof="0" dirty="0"/>
              <a:t> bốn</a:t>
            </a:r>
          </a:p>
        </p:txBody>
      </p:sp>
      <p:grpSp>
        <p:nvGrpSpPr>
          <p:cNvPr id="15" name="Nhóm 14"/>
          <p:cNvGrpSpPr/>
          <p:nvPr/>
        </p:nvGrpSpPr>
        <p:grpSpPr>
          <a:xfrm>
            <a:off x="1103376" y="1219201"/>
            <a:ext cx="9985248" cy="84403"/>
            <a:chOff x="1073150" y="1219201"/>
            <a:chExt cx="10058400" cy="63125"/>
          </a:xfrm>
        </p:grpSpPr>
        <p:cxnSp>
          <p:nvCxnSpPr>
            <p:cNvPr id="13" name="Đường nối Thẳng 12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Đường nối Thẳng 13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46251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1" r:id="rId1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ctr" defTabSz="914400" rtl="0" eaLnBrk="1" latinLnBrk="0" hangingPunct="1">
        <a:lnSpc>
          <a:spcPct val="150000"/>
        </a:lnSpc>
        <a:spcBef>
          <a:spcPts val="0"/>
        </a:spcBef>
        <a:buNone/>
        <a:defRPr sz="3200" kern="1200">
          <a:solidFill>
            <a:srgbClr val="C00000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just" defTabSz="914400" rtl="0" eaLnBrk="1" latinLnBrk="0" hangingPunct="1">
        <a:lnSpc>
          <a:spcPct val="150000"/>
        </a:lnSpc>
        <a:spcBef>
          <a:spcPts val="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just" defTabSz="914400" rtl="0" eaLnBrk="1" latinLnBrk="0" hangingPunct="1">
        <a:lnSpc>
          <a:spcPct val="150000"/>
        </a:lnSpc>
        <a:spcBef>
          <a:spcPts val="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just" defTabSz="914400" rtl="0" eaLnBrk="1" latinLnBrk="0" hangingPunct="1">
        <a:lnSpc>
          <a:spcPct val="150000"/>
        </a:lnSpc>
        <a:spcBef>
          <a:spcPts val="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just" defTabSz="914400" rtl="0" eaLnBrk="1" latinLnBrk="0" hangingPunct="1">
        <a:lnSpc>
          <a:spcPct val="150000"/>
        </a:lnSpc>
        <a:spcBef>
          <a:spcPts val="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ts val="0"/>
        </a:spcBef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150000"/>
        </a:lnSpc>
        <a:spcBef>
          <a:spcPts val="0"/>
        </a:spcBef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6pPr>
      <a:lvl7pPr marL="2971800" indent="-228600" algn="l" defTabSz="914400" rtl="0" eaLnBrk="1" latinLnBrk="0" hangingPunct="1">
        <a:lnSpc>
          <a:spcPct val="150000"/>
        </a:lnSpc>
        <a:spcBef>
          <a:spcPts val="0"/>
        </a:spcBef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7pPr>
      <a:lvl8pPr marL="3429000" indent="-228600" algn="l" defTabSz="914400" rtl="0" eaLnBrk="1" latinLnBrk="0" hangingPunct="1">
        <a:lnSpc>
          <a:spcPct val="150000"/>
        </a:lnSpc>
        <a:spcBef>
          <a:spcPts val="0"/>
        </a:spcBef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8pPr>
      <a:lvl9pPr marL="3886200" indent="-228600" algn="l" defTabSz="914400" rtl="0" eaLnBrk="1" latinLnBrk="0" hangingPunct="1">
        <a:lnSpc>
          <a:spcPct val="150000"/>
        </a:lnSpc>
        <a:spcBef>
          <a:spcPts val="0"/>
        </a:spcBef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696">
          <p15:clr>
            <a:srgbClr val="F26B43"/>
          </p15:clr>
        </p15:guide>
        <p15:guide id="2" pos="6984">
          <p15:clr>
            <a:srgbClr val="F26B43"/>
          </p15:clr>
        </p15:guide>
        <p15:guide id="3" orient="horz" pos="1008">
          <p15:clr>
            <a:srgbClr val="F26B43"/>
          </p15:clr>
        </p15:guide>
        <p15:guide id="4" orient="horz" pos="388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4.xml"/><Relationship Id="rId6" Type="http://schemas.openxmlformats.org/officeDocument/2006/relationships/hyperlink" Target="http://www.pngall.com/learning-png/download/47000" TargetMode="Externa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3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file:////var/folders/v_/mlspl7cn60j1y4f11tkdr0vr0000gn/T/com.microsoft.Word/WebArchiveCopyPasteTempFiles/PSU-4031-2_TBDA.jpg%3fw=720&amp;crop=auto&amp;scale=both" TargetMode="External"/><Relationship Id="rId7" Type="http://schemas.openxmlformats.org/officeDocument/2006/relationships/image" Target="file:////var/folders/v_/mlspl7cn60j1y4f11tkdr0vr0000gn/T/com.microsoft.Word/WebArchiveCopyPasteTempFiles/images%3fq=tbnANd9GcSf8Sjn9Ppv7zj0MIpD_ENpBMsdHdcyo24jnA&amp;usqp=CAU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jpeg"/><Relationship Id="rId5" Type="http://schemas.openxmlformats.org/officeDocument/2006/relationships/image" Target="file:////var/folders/v_/mlspl7cn60j1y4f11tkdr0vr0000gn/T/com.microsoft.Word/WebArchiveCopyPasteTempFiles/bai-tap-vai-00.jpg" TargetMode="Externa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ổng hợp các mẫu hình nền powerpoint đẹp cho tất cả các ngành nghề">
            <a:extLst>
              <a:ext uri="{FF2B5EF4-FFF2-40B4-BE49-F238E27FC236}">
                <a16:creationId xmlns:a16="http://schemas.microsoft.com/office/drawing/2014/main" id="{E6B07188-4E9E-4E00-8939-4B81CF7853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62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39" name="Chỗ dành sẵn cho Văn bản 6">
            <a:extLst>
              <a:ext uri="{FF2B5EF4-FFF2-40B4-BE49-F238E27FC236}">
                <a16:creationId xmlns:a16="http://schemas.microsoft.com/office/drawing/2014/main" id="{67B0ADFB-C05E-47BE-9D2C-0E7232FCDC5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159214" y="3814998"/>
            <a:ext cx="5873572" cy="1676356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altLang="en-US" sz="2800" b="1" dirty="0" err="1"/>
              <a:t>Giáo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viên</a:t>
            </a:r>
            <a:r>
              <a:rPr lang="en-US" altLang="en-US" sz="2800" b="1" dirty="0"/>
              <a:t>:</a:t>
            </a:r>
          </a:p>
          <a:p>
            <a:pPr algn="ctr" eaLnBrk="1" hangingPunct="1"/>
            <a:r>
              <a:rPr lang="en-US" altLang="en-US" sz="2800" b="1" dirty="0"/>
              <a:t>Đinh </a:t>
            </a:r>
            <a:r>
              <a:rPr lang="en-US" altLang="en-US" sz="2800" b="1" dirty="0" err="1"/>
              <a:t>Thị</a:t>
            </a:r>
            <a:r>
              <a:rPr lang="en-US" altLang="en-US" sz="2800" b="1" dirty="0"/>
              <a:t> Thu </a:t>
            </a:r>
            <a:r>
              <a:rPr lang="en-US" altLang="en-US" sz="2800" b="1" dirty="0" err="1"/>
              <a:t>Thủy</a:t>
            </a:r>
            <a:endParaRPr lang="en-US" altLang="en-US" sz="2800" b="1" dirty="0"/>
          </a:p>
        </p:txBody>
      </p:sp>
      <p:sp>
        <p:nvSpPr>
          <p:cNvPr id="14343" name="Hộp Văn bản 6">
            <a:extLst>
              <a:ext uri="{FF2B5EF4-FFF2-40B4-BE49-F238E27FC236}">
                <a16:creationId xmlns:a16="http://schemas.microsoft.com/office/drawing/2014/main" id="{D97E9352-9111-4975-B392-F1991B8ADB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2863" y="1443735"/>
            <a:ext cx="952627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algn="ctr"/>
            <a:r>
              <a:rPr lang="en-US" altLang="en-US" sz="24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PHÒNG GIÁO DỤC VÀ ĐÀO TẠO HUYỆN THANH TRÌ</a:t>
            </a:r>
          </a:p>
          <a:p>
            <a:pPr algn="ctr"/>
            <a:r>
              <a:rPr lang="en-US" altLang="en-US" sz="24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TRƯỜNG THCS NGỌC HỒI</a:t>
            </a:r>
          </a:p>
        </p:txBody>
      </p:sp>
      <p:sp>
        <p:nvSpPr>
          <p:cNvPr id="4" name="Hình chữ nhật 3">
            <a:extLst>
              <a:ext uri="{FF2B5EF4-FFF2-40B4-BE49-F238E27FC236}">
                <a16:creationId xmlns:a16="http://schemas.microsoft.com/office/drawing/2014/main" id="{2DF49ABE-F46C-44E6-95F8-25A6DE332E96}"/>
              </a:ext>
            </a:extLst>
          </p:cNvPr>
          <p:cNvSpPr/>
          <p:nvPr/>
        </p:nvSpPr>
        <p:spPr>
          <a:xfrm>
            <a:off x="418487" y="2610471"/>
            <a:ext cx="11355026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cap="none" spc="0" dirty="0">
                <a:ln w="0"/>
                <a:solidFill>
                  <a:schemeClr val="accent2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VẬT LÍ 8</a:t>
            </a:r>
            <a:endParaRPr lang="vi-VN" sz="6600" b="1" cap="none" spc="0" dirty="0">
              <a:ln w="0"/>
              <a:solidFill>
                <a:schemeClr val="accent2">
                  <a:lumMod val="75000"/>
                </a:schemeClr>
              </a:solidFill>
              <a:effectLst>
                <a:reflection blurRad="6350" stA="53000" endA="300" endPos="35500" dir="5400000" sy="-90000" algn="bl" rotWithShape="0"/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D0F7B2-FE7F-B346-8467-BBE4D1BF91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dirty="0"/>
              <a:t>C5 (trang 48 SGK)</a:t>
            </a:r>
            <a:endParaRPr lang="en-VN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A93AF12-3183-3F40-9D39-7D1FFE6FDE6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2624" y="1603420"/>
            <a:ext cx="4914900" cy="4571999"/>
          </a:xfrm>
        </p:spPr>
        <p:txBody>
          <a:bodyPr/>
          <a:lstStyle/>
          <a:p>
            <a:pPr marL="0" indent="0">
              <a:buNone/>
            </a:pPr>
            <a:r>
              <a:rPr lang="vi-VN" dirty="0"/>
              <a:t>Đầu tàu hỏa kéo toa xe với lực F = 5000 N làm toa xe đi được 1000 m. Tính công của lực kéo của đầu tàu.</a:t>
            </a:r>
            <a:r>
              <a:rPr lang="en-VN" dirty="0"/>
              <a:t>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1CF6F0B-C6EB-0D46-B9A5-DA9BF93BEC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5417176" cy="5032420"/>
          </a:xfrm>
          <a:custGeom>
            <a:avLst/>
            <a:gdLst>
              <a:gd name="connsiteX0" fmla="*/ 0 w 5417176"/>
              <a:gd name="connsiteY0" fmla="*/ 0 h 5032420"/>
              <a:gd name="connsiteX1" fmla="*/ 595889 w 5417176"/>
              <a:gd name="connsiteY1" fmla="*/ 0 h 5032420"/>
              <a:gd name="connsiteX2" fmla="*/ 975092 w 5417176"/>
              <a:gd name="connsiteY2" fmla="*/ 0 h 5032420"/>
              <a:gd name="connsiteX3" fmla="*/ 1462638 w 5417176"/>
              <a:gd name="connsiteY3" fmla="*/ 0 h 5032420"/>
              <a:gd name="connsiteX4" fmla="*/ 1896012 w 5417176"/>
              <a:gd name="connsiteY4" fmla="*/ 0 h 5032420"/>
              <a:gd name="connsiteX5" fmla="*/ 2546073 w 5417176"/>
              <a:gd name="connsiteY5" fmla="*/ 0 h 5032420"/>
              <a:gd name="connsiteX6" fmla="*/ 3087790 w 5417176"/>
              <a:gd name="connsiteY6" fmla="*/ 0 h 5032420"/>
              <a:gd name="connsiteX7" fmla="*/ 3737851 w 5417176"/>
              <a:gd name="connsiteY7" fmla="*/ 0 h 5032420"/>
              <a:gd name="connsiteX8" fmla="*/ 4225397 w 5417176"/>
              <a:gd name="connsiteY8" fmla="*/ 0 h 5032420"/>
              <a:gd name="connsiteX9" fmla="*/ 4604600 w 5417176"/>
              <a:gd name="connsiteY9" fmla="*/ 0 h 5032420"/>
              <a:gd name="connsiteX10" fmla="*/ 5417176 w 5417176"/>
              <a:gd name="connsiteY10" fmla="*/ 0 h 5032420"/>
              <a:gd name="connsiteX11" fmla="*/ 5417176 w 5417176"/>
              <a:gd name="connsiteY11" fmla="*/ 659806 h 5032420"/>
              <a:gd name="connsiteX12" fmla="*/ 5417176 w 5417176"/>
              <a:gd name="connsiteY12" fmla="*/ 1168640 h 5032420"/>
              <a:gd name="connsiteX13" fmla="*/ 5417176 w 5417176"/>
              <a:gd name="connsiteY13" fmla="*/ 1778122 h 5032420"/>
              <a:gd name="connsiteX14" fmla="*/ 5417176 w 5417176"/>
              <a:gd name="connsiteY14" fmla="*/ 2186307 h 5032420"/>
              <a:gd name="connsiteX15" fmla="*/ 5417176 w 5417176"/>
              <a:gd name="connsiteY15" fmla="*/ 2745465 h 5032420"/>
              <a:gd name="connsiteX16" fmla="*/ 5417176 w 5417176"/>
              <a:gd name="connsiteY16" fmla="*/ 3203974 h 5032420"/>
              <a:gd name="connsiteX17" fmla="*/ 5417176 w 5417176"/>
              <a:gd name="connsiteY17" fmla="*/ 3712808 h 5032420"/>
              <a:gd name="connsiteX18" fmla="*/ 5417176 w 5417176"/>
              <a:gd name="connsiteY18" fmla="*/ 4171317 h 5032420"/>
              <a:gd name="connsiteX19" fmla="*/ 5417176 w 5417176"/>
              <a:gd name="connsiteY19" fmla="*/ 5032420 h 5032420"/>
              <a:gd name="connsiteX20" fmla="*/ 4929630 w 5417176"/>
              <a:gd name="connsiteY20" fmla="*/ 5032420 h 5032420"/>
              <a:gd name="connsiteX21" fmla="*/ 4442084 w 5417176"/>
              <a:gd name="connsiteY21" fmla="*/ 5032420 h 5032420"/>
              <a:gd name="connsiteX22" fmla="*/ 4062882 w 5417176"/>
              <a:gd name="connsiteY22" fmla="*/ 5032420 h 5032420"/>
              <a:gd name="connsiteX23" fmla="*/ 3629508 w 5417176"/>
              <a:gd name="connsiteY23" fmla="*/ 5032420 h 5032420"/>
              <a:gd name="connsiteX24" fmla="*/ 3141962 w 5417176"/>
              <a:gd name="connsiteY24" fmla="*/ 5032420 h 5032420"/>
              <a:gd name="connsiteX25" fmla="*/ 2762760 w 5417176"/>
              <a:gd name="connsiteY25" fmla="*/ 5032420 h 5032420"/>
              <a:gd name="connsiteX26" fmla="*/ 2166870 w 5417176"/>
              <a:gd name="connsiteY26" fmla="*/ 5032420 h 5032420"/>
              <a:gd name="connsiteX27" fmla="*/ 1516809 w 5417176"/>
              <a:gd name="connsiteY27" fmla="*/ 5032420 h 5032420"/>
              <a:gd name="connsiteX28" fmla="*/ 1137607 w 5417176"/>
              <a:gd name="connsiteY28" fmla="*/ 5032420 h 5032420"/>
              <a:gd name="connsiteX29" fmla="*/ 704233 w 5417176"/>
              <a:gd name="connsiteY29" fmla="*/ 5032420 h 5032420"/>
              <a:gd name="connsiteX30" fmla="*/ 0 w 5417176"/>
              <a:gd name="connsiteY30" fmla="*/ 5032420 h 5032420"/>
              <a:gd name="connsiteX31" fmla="*/ 0 w 5417176"/>
              <a:gd name="connsiteY31" fmla="*/ 4573911 h 5032420"/>
              <a:gd name="connsiteX32" fmla="*/ 0 w 5417176"/>
              <a:gd name="connsiteY32" fmla="*/ 3914104 h 5032420"/>
              <a:gd name="connsiteX33" fmla="*/ 0 w 5417176"/>
              <a:gd name="connsiteY33" fmla="*/ 3505919 h 5032420"/>
              <a:gd name="connsiteX34" fmla="*/ 0 w 5417176"/>
              <a:gd name="connsiteY34" fmla="*/ 2846113 h 5032420"/>
              <a:gd name="connsiteX35" fmla="*/ 0 w 5417176"/>
              <a:gd name="connsiteY35" fmla="*/ 2437928 h 5032420"/>
              <a:gd name="connsiteX36" fmla="*/ 0 w 5417176"/>
              <a:gd name="connsiteY36" fmla="*/ 1878770 h 5032420"/>
              <a:gd name="connsiteX37" fmla="*/ 0 w 5417176"/>
              <a:gd name="connsiteY37" fmla="*/ 1369937 h 5032420"/>
              <a:gd name="connsiteX38" fmla="*/ 0 w 5417176"/>
              <a:gd name="connsiteY38" fmla="*/ 861103 h 5032420"/>
              <a:gd name="connsiteX39" fmla="*/ 0 w 5417176"/>
              <a:gd name="connsiteY39" fmla="*/ 0 h 5032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5417176" h="5032420" fill="none" extrusionOk="0">
                <a:moveTo>
                  <a:pt x="0" y="0"/>
                </a:moveTo>
                <a:cubicBezTo>
                  <a:pt x="215308" y="-55731"/>
                  <a:pt x="340414" y="67008"/>
                  <a:pt x="595889" y="0"/>
                </a:cubicBezTo>
                <a:cubicBezTo>
                  <a:pt x="851364" y="-67008"/>
                  <a:pt x="831717" y="16075"/>
                  <a:pt x="975092" y="0"/>
                </a:cubicBezTo>
                <a:cubicBezTo>
                  <a:pt x="1118467" y="-16075"/>
                  <a:pt x="1252560" y="41319"/>
                  <a:pt x="1462638" y="0"/>
                </a:cubicBezTo>
                <a:cubicBezTo>
                  <a:pt x="1672716" y="-41319"/>
                  <a:pt x="1774013" y="28436"/>
                  <a:pt x="1896012" y="0"/>
                </a:cubicBezTo>
                <a:cubicBezTo>
                  <a:pt x="2018011" y="-28436"/>
                  <a:pt x="2335157" y="74596"/>
                  <a:pt x="2546073" y="0"/>
                </a:cubicBezTo>
                <a:cubicBezTo>
                  <a:pt x="2756989" y="-74596"/>
                  <a:pt x="2883388" y="6684"/>
                  <a:pt x="3087790" y="0"/>
                </a:cubicBezTo>
                <a:cubicBezTo>
                  <a:pt x="3292192" y="-6684"/>
                  <a:pt x="3439941" y="40709"/>
                  <a:pt x="3737851" y="0"/>
                </a:cubicBezTo>
                <a:cubicBezTo>
                  <a:pt x="4035761" y="-40709"/>
                  <a:pt x="4117474" y="53458"/>
                  <a:pt x="4225397" y="0"/>
                </a:cubicBezTo>
                <a:cubicBezTo>
                  <a:pt x="4333320" y="-53458"/>
                  <a:pt x="4422021" y="40621"/>
                  <a:pt x="4604600" y="0"/>
                </a:cubicBezTo>
                <a:cubicBezTo>
                  <a:pt x="4787179" y="-40621"/>
                  <a:pt x="5041079" y="44461"/>
                  <a:pt x="5417176" y="0"/>
                </a:cubicBezTo>
                <a:cubicBezTo>
                  <a:pt x="5441249" y="319714"/>
                  <a:pt x="5397735" y="347450"/>
                  <a:pt x="5417176" y="659806"/>
                </a:cubicBezTo>
                <a:cubicBezTo>
                  <a:pt x="5436617" y="972162"/>
                  <a:pt x="5390513" y="990664"/>
                  <a:pt x="5417176" y="1168640"/>
                </a:cubicBezTo>
                <a:cubicBezTo>
                  <a:pt x="5443839" y="1346616"/>
                  <a:pt x="5377936" y="1605593"/>
                  <a:pt x="5417176" y="1778122"/>
                </a:cubicBezTo>
                <a:cubicBezTo>
                  <a:pt x="5456416" y="1950651"/>
                  <a:pt x="5389925" y="2047529"/>
                  <a:pt x="5417176" y="2186307"/>
                </a:cubicBezTo>
                <a:cubicBezTo>
                  <a:pt x="5444427" y="2325085"/>
                  <a:pt x="5356094" y="2591381"/>
                  <a:pt x="5417176" y="2745465"/>
                </a:cubicBezTo>
                <a:cubicBezTo>
                  <a:pt x="5478258" y="2899549"/>
                  <a:pt x="5386525" y="3038250"/>
                  <a:pt x="5417176" y="3203974"/>
                </a:cubicBezTo>
                <a:cubicBezTo>
                  <a:pt x="5447827" y="3369698"/>
                  <a:pt x="5415687" y="3544114"/>
                  <a:pt x="5417176" y="3712808"/>
                </a:cubicBezTo>
                <a:cubicBezTo>
                  <a:pt x="5418665" y="3881502"/>
                  <a:pt x="5384133" y="4051839"/>
                  <a:pt x="5417176" y="4171317"/>
                </a:cubicBezTo>
                <a:cubicBezTo>
                  <a:pt x="5450219" y="4290795"/>
                  <a:pt x="5357657" y="4604782"/>
                  <a:pt x="5417176" y="5032420"/>
                </a:cubicBezTo>
                <a:cubicBezTo>
                  <a:pt x="5306654" y="5046298"/>
                  <a:pt x="5076268" y="5007598"/>
                  <a:pt x="4929630" y="5032420"/>
                </a:cubicBezTo>
                <a:cubicBezTo>
                  <a:pt x="4782992" y="5057242"/>
                  <a:pt x="4546295" y="4981241"/>
                  <a:pt x="4442084" y="5032420"/>
                </a:cubicBezTo>
                <a:cubicBezTo>
                  <a:pt x="4337873" y="5083599"/>
                  <a:pt x="4161516" y="5012245"/>
                  <a:pt x="4062882" y="5032420"/>
                </a:cubicBezTo>
                <a:cubicBezTo>
                  <a:pt x="3964248" y="5052595"/>
                  <a:pt x="3724195" y="5028791"/>
                  <a:pt x="3629508" y="5032420"/>
                </a:cubicBezTo>
                <a:cubicBezTo>
                  <a:pt x="3534821" y="5036049"/>
                  <a:pt x="3312796" y="4982809"/>
                  <a:pt x="3141962" y="5032420"/>
                </a:cubicBezTo>
                <a:cubicBezTo>
                  <a:pt x="2971128" y="5082031"/>
                  <a:pt x="2847285" y="4988090"/>
                  <a:pt x="2762760" y="5032420"/>
                </a:cubicBezTo>
                <a:cubicBezTo>
                  <a:pt x="2678235" y="5076750"/>
                  <a:pt x="2408948" y="4994017"/>
                  <a:pt x="2166870" y="5032420"/>
                </a:cubicBezTo>
                <a:cubicBezTo>
                  <a:pt x="1924792" y="5070823"/>
                  <a:pt x="1832411" y="5029067"/>
                  <a:pt x="1516809" y="5032420"/>
                </a:cubicBezTo>
                <a:cubicBezTo>
                  <a:pt x="1201207" y="5035773"/>
                  <a:pt x="1300239" y="4988277"/>
                  <a:pt x="1137607" y="5032420"/>
                </a:cubicBezTo>
                <a:cubicBezTo>
                  <a:pt x="974975" y="5076563"/>
                  <a:pt x="844632" y="5031772"/>
                  <a:pt x="704233" y="5032420"/>
                </a:cubicBezTo>
                <a:cubicBezTo>
                  <a:pt x="563834" y="5033068"/>
                  <a:pt x="309060" y="4955706"/>
                  <a:pt x="0" y="5032420"/>
                </a:cubicBezTo>
                <a:cubicBezTo>
                  <a:pt x="-2221" y="4852604"/>
                  <a:pt x="48296" y="4793681"/>
                  <a:pt x="0" y="4573911"/>
                </a:cubicBezTo>
                <a:cubicBezTo>
                  <a:pt x="-48296" y="4354141"/>
                  <a:pt x="51519" y="4106724"/>
                  <a:pt x="0" y="3914104"/>
                </a:cubicBezTo>
                <a:cubicBezTo>
                  <a:pt x="-51519" y="3721484"/>
                  <a:pt x="12168" y="3627320"/>
                  <a:pt x="0" y="3505919"/>
                </a:cubicBezTo>
                <a:cubicBezTo>
                  <a:pt x="-12168" y="3384519"/>
                  <a:pt x="8895" y="2978827"/>
                  <a:pt x="0" y="2846113"/>
                </a:cubicBezTo>
                <a:cubicBezTo>
                  <a:pt x="-8895" y="2713399"/>
                  <a:pt x="16100" y="2522093"/>
                  <a:pt x="0" y="2437928"/>
                </a:cubicBezTo>
                <a:cubicBezTo>
                  <a:pt x="-16100" y="2353763"/>
                  <a:pt x="33936" y="1992332"/>
                  <a:pt x="0" y="1878770"/>
                </a:cubicBezTo>
                <a:cubicBezTo>
                  <a:pt x="-33936" y="1765208"/>
                  <a:pt x="38409" y="1480119"/>
                  <a:pt x="0" y="1369937"/>
                </a:cubicBezTo>
                <a:cubicBezTo>
                  <a:pt x="-38409" y="1259755"/>
                  <a:pt x="41634" y="1112134"/>
                  <a:pt x="0" y="861103"/>
                </a:cubicBezTo>
                <a:cubicBezTo>
                  <a:pt x="-41634" y="610072"/>
                  <a:pt x="32170" y="298156"/>
                  <a:pt x="0" y="0"/>
                </a:cubicBezTo>
                <a:close/>
              </a:path>
              <a:path w="5417176" h="5032420" stroke="0" extrusionOk="0">
                <a:moveTo>
                  <a:pt x="0" y="0"/>
                </a:moveTo>
                <a:cubicBezTo>
                  <a:pt x="165366" y="-44763"/>
                  <a:pt x="284661" y="13071"/>
                  <a:pt x="379202" y="0"/>
                </a:cubicBezTo>
                <a:cubicBezTo>
                  <a:pt x="473743" y="-13071"/>
                  <a:pt x="649287" y="49406"/>
                  <a:pt x="812576" y="0"/>
                </a:cubicBezTo>
                <a:cubicBezTo>
                  <a:pt x="975865" y="-49406"/>
                  <a:pt x="1128424" y="15587"/>
                  <a:pt x="1300122" y="0"/>
                </a:cubicBezTo>
                <a:cubicBezTo>
                  <a:pt x="1471820" y="-15587"/>
                  <a:pt x="1558658" y="504"/>
                  <a:pt x="1679325" y="0"/>
                </a:cubicBezTo>
                <a:cubicBezTo>
                  <a:pt x="1799992" y="-504"/>
                  <a:pt x="2011103" y="14188"/>
                  <a:pt x="2221042" y="0"/>
                </a:cubicBezTo>
                <a:cubicBezTo>
                  <a:pt x="2430981" y="-14188"/>
                  <a:pt x="2485459" y="51481"/>
                  <a:pt x="2654416" y="0"/>
                </a:cubicBezTo>
                <a:cubicBezTo>
                  <a:pt x="2823373" y="-51481"/>
                  <a:pt x="2901890" y="41784"/>
                  <a:pt x="3087790" y="0"/>
                </a:cubicBezTo>
                <a:cubicBezTo>
                  <a:pt x="3273690" y="-41784"/>
                  <a:pt x="3535187" y="22765"/>
                  <a:pt x="3683680" y="0"/>
                </a:cubicBezTo>
                <a:cubicBezTo>
                  <a:pt x="3832173" y="-22765"/>
                  <a:pt x="3965255" y="22770"/>
                  <a:pt x="4117054" y="0"/>
                </a:cubicBezTo>
                <a:cubicBezTo>
                  <a:pt x="4268853" y="-22770"/>
                  <a:pt x="4521533" y="41597"/>
                  <a:pt x="4658771" y="0"/>
                </a:cubicBezTo>
                <a:cubicBezTo>
                  <a:pt x="4796009" y="-41597"/>
                  <a:pt x="5043402" y="6714"/>
                  <a:pt x="5417176" y="0"/>
                </a:cubicBezTo>
                <a:cubicBezTo>
                  <a:pt x="5446310" y="181480"/>
                  <a:pt x="5409514" y="300293"/>
                  <a:pt x="5417176" y="508834"/>
                </a:cubicBezTo>
                <a:cubicBezTo>
                  <a:pt x="5424838" y="717375"/>
                  <a:pt x="5416610" y="754605"/>
                  <a:pt x="5417176" y="917019"/>
                </a:cubicBezTo>
                <a:cubicBezTo>
                  <a:pt x="5417742" y="1079433"/>
                  <a:pt x="5364483" y="1270133"/>
                  <a:pt x="5417176" y="1576825"/>
                </a:cubicBezTo>
                <a:cubicBezTo>
                  <a:pt x="5469869" y="1883517"/>
                  <a:pt x="5391852" y="1928218"/>
                  <a:pt x="5417176" y="2085659"/>
                </a:cubicBezTo>
                <a:cubicBezTo>
                  <a:pt x="5442500" y="2243100"/>
                  <a:pt x="5406485" y="2434420"/>
                  <a:pt x="5417176" y="2594492"/>
                </a:cubicBezTo>
                <a:cubicBezTo>
                  <a:pt x="5427867" y="2754564"/>
                  <a:pt x="5398117" y="2865798"/>
                  <a:pt x="5417176" y="3103326"/>
                </a:cubicBezTo>
                <a:cubicBezTo>
                  <a:pt x="5436235" y="3340854"/>
                  <a:pt x="5377534" y="3437991"/>
                  <a:pt x="5417176" y="3612159"/>
                </a:cubicBezTo>
                <a:cubicBezTo>
                  <a:pt x="5456818" y="3786327"/>
                  <a:pt x="5393049" y="3974794"/>
                  <a:pt x="5417176" y="4271965"/>
                </a:cubicBezTo>
                <a:cubicBezTo>
                  <a:pt x="5441303" y="4569136"/>
                  <a:pt x="5412576" y="4817190"/>
                  <a:pt x="5417176" y="5032420"/>
                </a:cubicBezTo>
                <a:cubicBezTo>
                  <a:pt x="5245479" y="5077884"/>
                  <a:pt x="5158227" y="4983933"/>
                  <a:pt x="4983802" y="5032420"/>
                </a:cubicBezTo>
                <a:cubicBezTo>
                  <a:pt x="4809377" y="5080907"/>
                  <a:pt x="4630987" y="4977785"/>
                  <a:pt x="4442084" y="5032420"/>
                </a:cubicBezTo>
                <a:cubicBezTo>
                  <a:pt x="4253181" y="5087055"/>
                  <a:pt x="4106150" y="5002884"/>
                  <a:pt x="4008710" y="5032420"/>
                </a:cubicBezTo>
                <a:cubicBezTo>
                  <a:pt x="3911270" y="5061956"/>
                  <a:pt x="3669746" y="5000134"/>
                  <a:pt x="3412821" y="5032420"/>
                </a:cubicBezTo>
                <a:cubicBezTo>
                  <a:pt x="3155896" y="5064706"/>
                  <a:pt x="3088105" y="4988515"/>
                  <a:pt x="2816932" y="5032420"/>
                </a:cubicBezTo>
                <a:cubicBezTo>
                  <a:pt x="2545759" y="5076325"/>
                  <a:pt x="2484564" y="4998577"/>
                  <a:pt x="2166870" y="5032420"/>
                </a:cubicBezTo>
                <a:cubicBezTo>
                  <a:pt x="1849176" y="5066263"/>
                  <a:pt x="1698226" y="5012033"/>
                  <a:pt x="1516809" y="5032420"/>
                </a:cubicBezTo>
                <a:cubicBezTo>
                  <a:pt x="1335392" y="5052807"/>
                  <a:pt x="1283828" y="5015804"/>
                  <a:pt x="1137607" y="5032420"/>
                </a:cubicBezTo>
                <a:cubicBezTo>
                  <a:pt x="991386" y="5049036"/>
                  <a:pt x="839491" y="4978636"/>
                  <a:pt x="595889" y="5032420"/>
                </a:cubicBezTo>
                <a:cubicBezTo>
                  <a:pt x="352287" y="5086204"/>
                  <a:pt x="280356" y="4970994"/>
                  <a:pt x="0" y="5032420"/>
                </a:cubicBezTo>
                <a:cubicBezTo>
                  <a:pt x="-24547" y="4895570"/>
                  <a:pt x="32245" y="4671792"/>
                  <a:pt x="0" y="4523586"/>
                </a:cubicBezTo>
                <a:cubicBezTo>
                  <a:pt x="-32245" y="4375380"/>
                  <a:pt x="31676" y="4188956"/>
                  <a:pt x="0" y="3914104"/>
                </a:cubicBezTo>
                <a:cubicBezTo>
                  <a:pt x="-31676" y="3639252"/>
                  <a:pt x="8755" y="3593810"/>
                  <a:pt x="0" y="3354947"/>
                </a:cubicBezTo>
                <a:cubicBezTo>
                  <a:pt x="-8755" y="3116084"/>
                  <a:pt x="20669" y="3048002"/>
                  <a:pt x="0" y="2896437"/>
                </a:cubicBezTo>
                <a:cubicBezTo>
                  <a:pt x="-20669" y="2744872"/>
                  <a:pt x="57978" y="2553162"/>
                  <a:pt x="0" y="2236631"/>
                </a:cubicBezTo>
                <a:cubicBezTo>
                  <a:pt x="-57978" y="1920100"/>
                  <a:pt x="437" y="1963870"/>
                  <a:pt x="0" y="1828446"/>
                </a:cubicBezTo>
                <a:cubicBezTo>
                  <a:pt x="-437" y="1693022"/>
                  <a:pt x="11499" y="1579718"/>
                  <a:pt x="0" y="1369937"/>
                </a:cubicBezTo>
                <a:cubicBezTo>
                  <a:pt x="-11499" y="1160156"/>
                  <a:pt x="35618" y="990359"/>
                  <a:pt x="0" y="760455"/>
                </a:cubicBezTo>
                <a:cubicBezTo>
                  <a:pt x="-35618" y="530551"/>
                  <a:pt x="26819" y="298801"/>
                  <a:pt x="0" y="0"/>
                </a:cubicBezTo>
                <a:close/>
              </a:path>
            </a:pathLst>
          </a:custGeom>
          <a:ln w="76200">
            <a:solidFill>
              <a:srgbClr val="00B050"/>
            </a:solidFill>
            <a:extLst>
              <a:ext uri="{C807C97D-BFC1-408E-A445-0C87EB9F89A2}">
                <ask:lineSketchStyleProps xmlns:ask="http://schemas.microsoft.com/office/drawing/2018/sketchyshapes" sd="3929964252"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457200" lvl="1" indent="0" algn="ctr">
              <a:buNone/>
            </a:pPr>
            <a:r>
              <a:rPr lang="vi-VN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 giải</a:t>
            </a:r>
            <a:endParaRPr lang="en-VN" i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 algn="ctr">
              <a:buNone/>
            </a:pPr>
            <a:r>
              <a:rPr lang="vi-VN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Công của lực kéo là:</a:t>
            </a:r>
            <a:endParaRPr lang="en-VN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 algn="ctr">
              <a:buNone/>
            </a:pPr>
            <a:r>
              <a:rPr lang="vi-VN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	= F.s</a:t>
            </a:r>
          </a:p>
          <a:p>
            <a:pPr marL="457200" lvl="1" indent="0" algn="ctr">
              <a:buNone/>
            </a:pPr>
            <a:r>
              <a:rPr lang="vi-VN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5000.1000 = 5000000J</a:t>
            </a:r>
          </a:p>
          <a:p>
            <a:pPr marL="457200" lvl="1" indent="0" algn="ctr">
              <a:buNone/>
            </a:pPr>
            <a:r>
              <a:rPr lang="vi-VN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5000kJ.</a:t>
            </a:r>
            <a:endParaRPr lang="en-VN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1519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0EB5C2-9ED3-BB44-9EA5-460CBF4714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dirty="0"/>
              <a:t>C6 (trang 48 SGK</a:t>
            </a:r>
            <a:r>
              <a:rPr lang="en-VN" dirty="0"/>
              <a:t>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00FF28-F729-374C-9B0A-E2793DE6A1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15503" y="1616299"/>
            <a:ext cx="4914900" cy="4571999"/>
          </a:xfrm>
        </p:spPr>
        <p:txBody>
          <a:bodyPr/>
          <a:lstStyle/>
          <a:p>
            <a:pPr marL="0" indent="0">
              <a:buNone/>
            </a:pPr>
            <a:r>
              <a:rPr lang="vi-VN" dirty="0"/>
              <a:t>Một quả dừa có khối lượng 2 kg rơi từ trên cây cách mặt đất 6 m. Tính công của trọng lực?</a:t>
            </a:r>
            <a:endParaRPr lang="en-VN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DA26035-69FA-DD47-A93D-CB16ABB8FC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26746" y="1616298"/>
            <a:ext cx="4914900" cy="4571999"/>
          </a:xfrm>
          <a:custGeom>
            <a:avLst/>
            <a:gdLst>
              <a:gd name="connsiteX0" fmla="*/ 0 w 4914900"/>
              <a:gd name="connsiteY0" fmla="*/ 0 h 4571999"/>
              <a:gd name="connsiteX1" fmla="*/ 496951 w 4914900"/>
              <a:gd name="connsiteY1" fmla="*/ 0 h 4571999"/>
              <a:gd name="connsiteX2" fmla="*/ 944753 w 4914900"/>
              <a:gd name="connsiteY2" fmla="*/ 0 h 4571999"/>
              <a:gd name="connsiteX3" fmla="*/ 1392555 w 4914900"/>
              <a:gd name="connsiteY3" fmla="*/ 0 h 4571999"/>
              <a:gd name="connsiteX4" fmla="*/ 2036953 w 4914900"/>
              <a:gd name="connsiteY4" fmla="*/ 0 h 4571999"/>
              <a:gd name="connsiteX5" fmla="*/ 2533904 w 4914900"/>
              <a:gd name="connsiteY5" fmla="*/ 0 h 4571999"/>
              <a:gd name="connsiteX6" fmla="*/ 3129153 w 4914900"/>
              <a:gd name="connsiteY6" fmla="*/ 0 h 4571999"/>
              <a:gd name="connsiteX7" fmla="*/ 3576955 w 4914900"/>
              <a:gd name="connsiteY7" fmla="*/ 0 h 4571999"/>
              <a:gd name="connsiteX8" fmla="*/ 4123055 w 4914900"/>
              <a:gd name="connsiteY8" fmla="*/ 0 h 4571999"/>
              <a:gd name="connsiteX9" fmla="*/ 4914900 w 4914900"/>
              <a:gd name="connsiteY9" fmla="*/ 0 h 4571999"/>
              <a:gd name="connsiteX10" fmla="*/ 4914900 w 4914900"/>
              <a:gd name="connsiteY10" fmla="*/ 480060 h 4571999"/>
              <a:gd name="connsiteX11" fmla="*/ 4914900 w 4914900"/>
              <a:gd name="connsiteY11" fmla="*/ 1005840 h 4571999"/>
              <a:gd name="connsiteX12" fmla="*/ 4914900 w 4914900"/>
              <a:gd name="connsiteY12" fmla="*/ 1485900 h 4571999"/>
              <a:gd name="connsiteX13" fmla="*/ 4914900 w 4914900"/>
              <a:gd name="connsiteY13" fmla="*/ 2057400 h 4571999"/>
              <a:gd name="connsiteX14" fmla="*/ 4914900 w 4914900"/>
              <a:gd name="connsiteY14" fmla="*/ 2537459 h 4571999"/>
              <a:gd name="connsiteX15" fmla="*/ 4914900 w 4914900"/>
              <a:gd name="connsiteY15" fmla="*/ 3063239 h 4571999"/>
              <a:gd name="connsiteX16" fmla="*/ 4914900 w 4914900"/>
              <a:gd name="connsiteY16" fmla="*/ 3634739 h 4571999"/>
              <a:gd name="connsiteX17" fmla="*/ 4914900 w 4914900"/>
              <a:gd name="connsiteY17" fmla="*/ 4571999 h 4571999"/>
              <a:gd name="connsiteX18" fmla="*/ 4516247 w 4914900"/>
              <a:gd name="connsiteY18" fmla="*/ 4571999 h 4571999"/>
              <a:gd name="connsiteX19" fmla="*/ 3871849 w 4914900"/>
              <a:gd name="connsiteY19" fmla="*/ 4571999 h 4571999"/>
              <a:gd name="connsiteX20" fmla="*/ 3424047 w 4914900"/>
              <a:gd name="connsiteY20" fmla="*/ 4571999 h 4571999"/>
              <a:gd name="connsiteX21" fmla="*/ 2779649 w 4914900"/>
              <a:gd name="connsiteY21" fmla="*/ 4571999 h 4571999"/>
              <a:gd name="connsiteX22" fmla="*/ 2331847 w 4914900"/>
              <a:gd name="connsiteY22" fmla="*/ 4571999 h 4571999"/>
              <a:gd name="connsiteX23" fmla="*/ 1884045 w 4914900"/>
              <a:gd name="connsiteY23" fmla="*/ 4571999 h 4571999"/>
              <a:gd name="connsiteX24" fmla="*/ 1485392 w 4914900"/>
              <a:gd name="connsiteY24" fmla="*/ 4571999 h 4571999"/>
              <a:gd name="connsiteX25" fmla="*/ 988441 w 4914900"/>
              <a:gd name="connsiteY25" fmla="*/ 4571999 h 4571999"/>
              <a:gd name="connsiteX26" fmla="*/ 589788 w 4914900"/>
              <a:gd name="connsiteY26" fmla="*/ 4571999 h 4571999"/>
              <a:gd name="connsiteX27" fmla="*/ 0 w 4914900"/>
              <a:gd name="connsiteY27" fmla="*/ 4571999 h 4571999"/>
              <a:gd name="connsiteX28" fmla="*/ 0 w 4914900"/>
              <a:gd name="connsiteY28" fmla="*/ 4137659 h 4571999"/>
              <a:gd name="connsiteX29" fmla="*/ 0 w 4914900"/>
              <a:gd name="connsiteY29" fmla="*/ 3703319 h 4571999"/>
              <a:gd name="connsiteX30" fmla="*/ 0 w 4914900"/>
              <a:gd name="connsiteY30" fmla="*/ 3086099 h 4571999"/>
              <a:gd name="connsiteX31" fmla="*/ 0 w 4914900"/>
              <a:gd name="connsiteY31" fmla="*/ 2423159 h 4571999"/>
              <a:gd name="connsiteX32" fmla="*/ 0 w 4914900"/>
              <a:gd name="connsiteY32" fmla="*/ 1805940 h 4571999"/>
              <a:gd name="connsiteX33" fmla="*/ 0 w 4914900"/>
              <a:gd name="connsiteY33" fmla="*/ 1234440 h 4571999"/>
              <a:gd name="connsiteX34" fmla="*/ 0 w 4914900"/>
              <a:gd name="connsiteY34" fmla="*/ 708660 h 4571999"/>
              <a:gd name="connsiteX35" fmla="*/ 0 w 4914900"/>
              <a:gd name="connsiteY35" fmla="*/ 0 h 4571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4914900" h="4571999" fill="none" extrusionOk="0">
                <a:moveTo>
                  <a:pt x="0" y="0"/>
                </a:moveTo>
                <a:cubicBezTo>
                  <a:pt x="122998" y="-349"/>
                  <a:pt x="344695" y="5887"/>
                  <a:pt x="496951" y="0"/>
                </a:cubicBezTo>
                <a:cubicBezTo>
                  <a:pt x="649207" y="-5887"/>
                  <a:pt x="776330" y="44176"/>
                  <a:pt x="944753" y="0"/>
                </a:cubicBezTo>
                <a:cubicBezTo>
                  <a:pt x="1113176" y="-44176"/>
                  <a:pt x="1266655" y="52388"/>
                  <a:pt x="1392555" y="0"/>
                </a:cubicBezTo>
                <a:cubicBezTo>
                  <a:pt x="1518455" y="-52388"/>
                  <a:pt x="1792874" y="74939"/>
                  <a:pt x="2036953" y="0"/>
                </a:cubicBezTo>
                <a:cubicBezTo>
                  <a:pt x="2281032" y="-74939"/>
                  <a:pt x="2340063" y="6830"/>
                  <a:pt x="2533904" y="0"/>
                </a:cubicBezTo>
                <a:cubicBezTo>
                  <a:pt x="2727745" y="-6830"/>
                  <a:pt x="2991834" y="812"/>
                  <a:pt x="3129153" y="0"/>
                </a:cubicBezTo>
                <a:cubicBezTo>
                  <a:pt x="3266472" y="-812"/>
                  <a:pt x="3422275" y="12686"/>
                  <a:pt x="3576955" y="0"/>
                </a:cubicBezTo>
                <a:cubicBezTo>
                  <a:pt x="3731635" y="-12686"/>
                  <a:pt x="3878859" y="44260"/>
                  <a:pt x="4123055" y="0"/>
                </a:cubicBezTo>
                <a:cubicBezTo>
                  <a:pt x="4367251" y="-44260"/>
                  <a:pt x="4599712" y="87959"/>
                  <a:pt x="4914900" y="0"/>
                </a:cubicBezTo>
                <a:cubicBezTo>
                  <a:pt x="4960450" y="120064"/>
                  <a:pt x="4861813" y="320825"/>
                  <a:pt x="4914900" y="480060"/>
                </a:cubicBezTo>
                <a:cubicBezTo>
                  <a:pt x="4967987" y="639295"/>
                  <a:pt x="4913971" y="848373"/>
                  <a:pt x="4914900" y="1005840"/>
                </a:cubicBezTo>
                <a:cubicBezTo>
                  <a:pt x="4915829" y="1163307"/>
                  <a:pt x="4905162" y="1279395"/>
                  <a:pt x="4914900" y="1485900"/>
                </a:cubicBezTo>
                <a:cubicBezTo>
                  <a:pt x="4924638" y="1692405"/>
                  <a:pt x="4848188" y="1801430"/>
                  <a:pt x="4914900" y="2057400"/>
                </a:cubicBezTo>
                <a:cubicBezTo>
                  <a:pt x="4981612" y="2313370"/>
                  <a:pt x="4864689" y="2341378"/>
                  <a:pt x="4914900" y="2537459"/>
                </a:cubicBezTo>
                <a:cubicBezTo>
                  <a:pt x="4965111" y="2733540"/>
                  <a:pt x="4874766" y="2897084"/>
                  <a:pt x="4914900" y="3063239"/>
                </a:cubicBezTo>
                <a:cubicBezTo>
                  <a:pt x="4955034" y="3229394"/>
                  <a:pt x="4910601" y="3349325"/>
                  <a:pt x="4914900" y="3634739"/>
                </a:cubicBezTo>
                <a:cubicBezTo>
                  <a:pt x="4919199" y="3920153"/>
                  <a:pt x="4825519" y="4163388"/>
                  <a:pt x="4914900" y="4571999"/>
                </a:cubicBezTo>
                <a:cubicBezTo>
                  <a:pt x="4813354" y="4604879"/>
                  <a:pt x="4686944" y="4569230"/>
                  <a:pt x="4516247" y="4571999"/>
                </a:cubicBezTo>
                <a:cubicBezTo>
                  <a:pt x="4345550" y="4574768"/>
                  <a:pt x="4010679" y="4531435"/>
                  <a:pt x="3871849" y="4571999"/>
                </a:cubicBezTo>
                <a:cubicBezTo>
                  <a:pt x="3733019" y="4612563"/>
                  <a:pt x="3632479" y="4569139"/>
                  <a:pt x="3424047" y="4571999"/>
                </a:cubicBezTo>
                <a:cubicBezTo>
                  <a:pt x="3215615" y="4574859"/>
                  <a:pt x="2958062" y="4526000"/>
                  <a:pt x="2779649" y="4571999"/>
                </a:cubicBezTo>
                <a:cubicBezTo>
                  <a:pt x="2601236" y="4617998"/>
                  <a:pt x="2458362" y="4562983"/>
                  <a:pt x="2331847" y="4571999"/>
                </a:cubicBezTo>
                <a:cubicBezTo>
                  <a:pt x="2205332" y="4581015"/>
                  <a:pt x="2094289" y="4520617"/>
                  <a:pt x="1884045" y="4571999"/>
                </a:cubicBezTo>
                <a:cubicBezTo>
                  <a:pt x="1673801" y="4623381"/>
                  <a:pt x="1667495" y="4554244"/>
                  <a:pt x="1485392" y="4571999"/>
                </a:cubicBezTo>
                <a:cubicBezTo>
                  <a:pt x="1303289" y="4589754"/>
                  <a:pt x="1193482" y="4544651"/>
                  <a:pt x="988441" y="4571999"/>
                </a:cubicBezTo>
                <a:cubicBezTo>
                  <a:pt x="783400" y="4599347"/>
                  <a:pt x="729898" y="4557527"/>
                  <a:pt x="589788" y="4571999"/>
                </a:cubicBezTo>
                <a:cubicBezTo>
                  <a:pt x="449678" y="4586471"/>
                  <a:pt x="179129" y="4536327"/>
                  <a:pt x="0" y="4571999"/>
                </a:cubicBezTo>
                <a:cubicBezTo>
                  <a:pt x="-40428" y="4377136"/>
                  <a:pt x="24913" y="4234122"/>
                  <a:pt x="0" y="4137659"/>
                </a:cubicBezTo>
                <a:cubicBezTo>
                  <a:pt x="-24913" y="4041196"/>
                  <a:pt x="40548" y="3811803"/>
                  <a:pt x="0" y="3703319"/>
                </a:cubicBezTo>
                <a:cubicBezTo>
                  <a:pt x="-40548" y="3594835"/>
                  <a:pt x="15663" y="3356898"/>
                  <a:pt x="0" y="3086099"/>
                </a:cubicBezTo>
                <a:cubicBezTo>
                  <a:pt x="-15663" y="2815300"/>
                  <a:pt x="62359" y="2602551"/>
                  <a:pt x="0" y="2423159"/>
                </a:cubicBezTo>
                <a:cubicBezTo>
                  <a:pt x="-62359" y="2243767"/>
                  <a:pt x="38965" y="1978193"/>
                  <a:pt x="0" y="1805940"/>
                </a:cubicBezTo>
                <a:cubicBezTo>
                  <a:pt x="-38965" y="1633687"/>
                  <a:pt x="65210" y="1353995"/>
                  <a:pt x="0" y="1234440"/>
                </a:cubicBezTo>
                <a:cubicBezTo>
                  <a:pt x="-65210" y="1114885"/>
                  <a:pt x="53068" y="820975"/>
                  <a:pt x="0" y="708660"/>
                </a:cubicBezTo>
                <a:cubicBezTo>
                  <a:pt x="-53068" y="596345"/>
                  <a:pt x="25404" y="294209"/>
                  <a:pt x="0" y="0"/>
                </a:cubicBezTo>
                <a:close/>
              </a:path>
              <a:path w="4914900" h="4571999" stroke="0" extrusionOk="0">
                <a:moveTo>
                  <a:pt x="0" y="0"/>
                </a:moveTo>
                <a:cubicBezTo>
                  <a:pt x="252783" y="-40298"/>
                  <a:pt x="445391" y="46750"/>
                  <a:pt x="595249" y="0"/>
                </a:cubicBezTo>
                <a:cubicBezTo>
                  <a:pt x="745107" y="-46750"/>
                  <a:pt x="1012521" y="68624"/>
                  <a:pt x="1239647" y="0"/>
                </a:cubicBezTo>
                <a:cubicBezTo>
                  <a:pt x="1466773" y="-68624"/>
                  <a:pt x="1714308" y="66569"/>
                  <a:pt x="1834896" y="0"/>
                </a:cubicBezTo>
                <a:cubicBezTo>
                  <a:pt x="1955484" y="-66569"/>
                  <a:pt x="2291324" y="69997"/>
                  <a:pt x="2479294" y="0"/>
                </a:cubicBezTo>
                <a:cubicBezTo>
                  <a:pt x="2667264" y="-69997"/>
                  <a:pt x="2822145" y="32632"/>
                  <a:pt x="3074543" y="0"/>
                </a:cubicBezTo>
                <a:cubicBezTo>
                  <a:pt x="3326941" y="-32632"/>
                  <a:pt x="3421658" y="37429"/>
                  <a:pt x="3571494" y="0"/>
                </a:cubicBezTo>
                <a:cubicBezTo>
                  <a:pt x="3721330" y="-37429"/>
                  <a:pt x="3887328" y="28705"/>
                  <a:pt x="4068445" y="0"/>
                </a:cubicBezTo>
                <a:cubicBezTo>
                  <a:pt x="4249562" y="-28705"/>
                  <a:pt x="4651948" y="7054"/>
                  <a:pt x="4914900" y="0"/>
                </a:cubicBezTo>
                <a:cubicBezTo>
                  <a:pt x="4948793" y="252858"/>
                  <a:pt x="4882182" y="299884"/>
                  <a:pt x="4914900" y="571500"/>
                </a:cubicBezTo>
                <a:cubicBezTo>
                  <a:pt x="4947618" y="843116"/>
                  <a:pt x="4861219" y="968765"/>
                  <a:pt x="4914900" y="1234440"/>
                </a:cubicBezTo>
                <a:cubicBezTo>
                  <a:pt x="4968581" y="1500115"/>
                  <a:pt x="4911634" y="1576220"/>
                  <a:pt x="4914900" y="1760220"/>
                </a:cubicBezTo>
                <a:cubicBezTo>
                  <a:pt x="4918166" y="1944220"/>
                  <a:pt x="4857324" y="2177492"/>
                  <a:pt x="4914900" y="2331719"/>
                </a:cubicBezTo>
                <a:cubicBezTo>
                  <a:pt x="4972476" y="2485946"/>
                  <a:pt x="4894235" y="2764772"/>
                  <a:pt x="4914900" y="2948939"/>
                </a:cubicBezTo>
                <a:cubicBezTo>
                  <a:pt x="4935565" y="3133106"/>
                  <a:pt x="4859428" y="3304567"/>
                  <a:pt x="4914900" y="3428999"/>
                </a:cubicBezTo>
                <a:cubicBezTo>
                  <a:pt x="4970372" y="3553431"/>
                  <a:pt x="4885173" y="3769219"/>
                  <a:pt x="4914900" y="3909059"/>
                </a:cubicBezTo>
                <a:cubicBezTo>
                  <a:pt x="4944627" y="4048899"/>
                  <a:pt x="4887081" y="4356183"/>
                  <a:pt x="4914900" y="4571999"/>
                </a:cubicBezTo>
                <a:cubicBezTo>
                  <a:pt x="4737415" y="4614941"/>
                  <a:pt x="4533657" y="4543573"/>
                  <a:pt x="4270502" y="4571999"/>
                </a:cubicBezTo>
                <a:cubicBezTo>
                  <a:pt x="4007347" y="4600425"/>
                  <a:pt x="4003846" y="4558707"/>
                  <a:pt x="3871849" y="4571999"/>
                </a:cubicBezTo>
                <a:cubicBezTo>
                  <a:pt x="3739852" y="4585291"/>
                  <a:pt x="3446128" y="4549969"/>
                  <a:pt x="3227451" y="4571999"/>
                </a:cubicBezTo>
                <a:cubicBezTo>
                  <a:pt x="3008774" y="4594029"/>
                  <a:pt x="2938698" y="4557475"/>
                  <a:pt x="2828798" y="4571999"/>
                </a:cubicBezTo>
                <a:cubicBezTo>
                  <a:pt x="2718898" y="4586523"/>
                  <a:pt x="2550637" y="4562225"/>
                  <a:pt x="2282698" y="4571999"/>
                </a:cubicBezTo>
                <a:cubicBezTo>
                  <a:pt x="2014759" y="4581773"/>
                  <a:pt x="1959031" y="4571231"/>
                  <a:pt x="1736598" y="4571999"/>
                </a:cubicBezTo>
                <a:cubicBezTo>
                  <a:pt x="1514165" y="4572767"/>
                  <a:pt x="1341967" y="4566363"/>
                  <a:pt x="1190498" y="4571999"/>
                </a:cubicBezTo>
                <a:cubicBezTo>
                  <a:pt x="1039029" y="4577635"/>
                  <a:pt x="814347" y="4569859"/>
                  <a:pt x="693547" y="4571999"/>
                </a:cubicBezTo>
                <a:cubicBezTo>
                  <a:pt x="572747" y="4574139"/>
                  <a:pt x="205801" y="4547803"/>
                  <a:pt x="0" y="4571999"/>
                </a:cubicBezTo>
                <a:cubicBezTo>
                  <a:pt x="-55201" y="4332158"/>
                  <a:pt x="50659" y="4257870"/>
                  <a:pt x="0" y="4091939"/>
                </a:cubicBezTo>
                <a:cubicBezTo>
                  <a:pt x="-50659" y="3926008"/>
                  <a:pt x="45677" y="3866769"/>
                  <a:pt x="0" y="3657599"/>
                </a:cubicBezTo>
                <a:cubicBezTo>
                  <a:pt x="-45677" y="3448429"/>
                  <a:pt x="31505" y="3394729"/>
                  <a:pt x="0" y="3177539"/>
                </a:cubicBezTo>
                <a:cubicBezTo>
                  <a:pt x="-31505" y="2960349"/>
                  <a:pt x="27596" y="2866272"/>
                  <a:pt x="0" y="2560319"/>
                </a:cubicBezTo>
                <a:cubicBezTo>
                  <a:pt x="-27596" y="2254366"/>
                  <a:pt x="43079" y="2188705"/>
                  <a:pt x="0" y="2034540"/>
                </a:cubicBezTo>
                <a:cubicBezTo>
                  <a:pt x="-43079" y="1880375"/>
                  <a:pt x="21244" y="1701334"/>
                  <a:pt x="0" y="1600200"/>
                </a:cubicBezTo>
                <a:cubicBezTo>
                  <a:pt x="-21244" y="1499066"/>
                  <a:pt x="29976" y="1222113"/>
                  <a:pt x="0" y="1120140"/>
                </a:cubicBezTo>
                <a:cubicBezTo>
                  <a:pt x="-29976" y="1018167"/>
                  <a:pt x="103051" y="499163"/>
                  <a:pt x="0" y="0"/>
                </a:cubicBezTo>
                <a:close/>
              </a:path>
            </a:pathLst>
          </a:custGeom>
          <a:ln w="76200">
            <a:solidFill>
              <a:srgbClr val="00B050"/>
            </a:solidFill>
            <a:extLst>
              <a:ext uri="{C807C97D-BFC1-408E-A445-0C87EB9F89A2}">
                <ask:lineSketchStyleProps xmlns:ask="http://schemas.microsoft.com/office/drawing/2018/sketchyshapes" sd="2234344262"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indent="0" algn="ctr">
              <a:buNone/>
            </a:pPr>
            <a:r>
              <a:rPr lang="vi-VN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 giải</a:t>
            </a:r>
            <a:endParaRPr lang="en-VN" i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vi-VN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Trọng lực của quả dừa:</a:t>
            </a:r>
          </a:p>
          <a:p>
            <a:pPr marL="0" indent="0" algn="ctr">
              <a:buNone/>
            </a:pPr>
            <a:r>
              <a:rPr lang="vi-VN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 = 10.m = 2.10 = 20 N</a:t>
            </a:r>
            <a:endParaRPr lang="en-VN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vi-VN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Công của trọng lực là:</a:t>
            </a:r>
          </a:p>
          <a:p>
            <a:pPr marL="0" indent="0" algn="ctr">
              <a:buNone/>
            </a:pPr>
            <a:r>
              <a:rPr lang="vi-VN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= P.h = 20.6 = 120 J</a:t>
            </a:r>
            <a:r>
              <a:rPr lang="en-VN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59195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ộn: Ngang 3">
            <a:extLst>
              <a:ext uri="{FF2B5EF4-FFF2-40B4-BE49-F238E27FC236}">
                <a16:creationId xmlns:a16="http://schemas.microsoft.com/office/drawing/2014/main" id="{6936ED0E-8CE4-4D34-AAE5-3F5147C60489}"/>
              </a:ext>
            </a:extLst>
          </p:cNvPr>
          <p:cNvSpPr/>
          <p:nvPr/>
        </p:nvSpPr>
        <p:spPr>
          <a:xfrm>
            <a:off x="567891" y="1505735"/>
            <a:ext cx="7710084" cy="5092013"/>
          </a:xfrm>
          <a:prstGeom prst="horizontalScroll">
            <a:avLst/>
          </a:prstGeom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200000"/>
              </a:lnSpc>
            </a:pPr>
            <a:r>
              <a:rPr lang="en-VN" sz="2800" dirty="0">
                <a:latin typeface="Arial" panose="020B0604020202020204" pitchFamily="34" charset="0"/>
                <a:cs typeface="Arial" panose="020B0604020202020204" pitchFamily="34" charset="0"/>
              </a:rPr>
              <a:t>Cả lớp hoàn thành các bài tập trong sách Bài tập</a:t>
            </a: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vi-VN" sz="28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13.1, 13.3, 13.4, từ 13.6 đến 13.11 </a:t>
            </a:r>
            <a:endParaRPr lang="en-US" sz="2800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Đồ họa 6" descr="Desk outline">
            <a:extLst>
              <a:ext uri="{FF2B5EF4-FFF2-40B4-BE49-F238E27FC236}">
                <a16:creationId xmlns:a16="http://schemas.microsoft.com/office/drawing/2014/main" id="{CCEA2E04-B414-4F14-A04A-8F3026773A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277975" y="2202828"/>
            <a:ext cx="3697826" cy="3697826"/>
          </a:xfrm>
          <a:prstGeom prst="rect">
            <a:avLst/>
          </a:prstGeom>
        </p:spPr>
      </p:pic>
      <p:sp>
        <p:nvSpPr>
          <p:cNvPr id="6" name="Tiêu đề 5">
            <a:extLst>
              <a:ext uri="{FF2B5EF4-FFF2-40B4-BE49-F238E27FC236}">
                <a16:creationId xmlns:a16="http://schemas.microsoft.com/office/drawing/2014/main" id="{F53C236D-C3C4-469E-A39A-4F38745392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Nhiệm</a:t>
            </a:r>
            <a:r>
              <a:rPr lang="en-US" dirty="0"/>
              <a:t> </a:t>
            </a:r>
            <a:r>
              <a:rPr lang="en-US" dirty="0" err="1"/>
              <a:t>vụ</a:t>
            </a:r>
            <a:r>
              <a:rPr lang="en-US" dirty="0"/>
              <a:t> </a:t>
            </a:r>
            <a:r>
              <a:rPr lang="en-US" dirty="0" err="1"/>
              <a:t>học</a:t>
            </a:r>
            <a:r>
              <a:rPr lang="en-US" dirty="0"/>
              <a:t> </a:t>
            </a:r>
            <a:r>
              <a:rPr lang="en-US" dirty="0" err="1"/>
              <a:t>tập</a:t>
            </a:r>
            <a:r>
              <a:rPr lang="en-US" dirty="0"/>
              <a:t> </a:t>
            </a:r>
            <a:r>
              <a:rPr lang="en-US" dirty="0" err="1"/>
              <a:t>về</a:t>
            </a:r>
            <a:r>
              <a:rPr lang="en-US" dirty="0"/>
              <a:t> </a:t>
            </a:r>
            <a:r>
              <a:rPr lang="en-US" dirty="0" err="1"/>
              <a:t>nhà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7530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Đồ họa 3" descr="An assortment of differently patterned circles">
            <a:extLst>
              <a:ext uri="{FF2B5EF4-FFF2-40B4-BE49-F238E27FC236}">
                <a16:creationId xmlns:a16="http://schemas.microsoft.com/office/drawing/2014/main" id="{BFD874AA-217A-454E-B760-1459E959BC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0539" y="-112541"/>
            <a:ext cx="6858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Hình chữ nhật 1">
            <a:extLst>
              <a:ext uri="{FF2B5EF4-FFF2-40B4-BE49-F238E27FC236}">
                <a16:creationId xmlns:a16="http://schemas.microsoft.com/office/drawing/2014/main" id="{F425F64D-EE65-4515-BD10-FDA387C8EB52}"/>
              </a:ext>
            </a:extLst>
          </p:cNvPr>
          <p:cNvSpPr/>
          <p:nvPr/>
        </p:nvSpPr>
        <p:spPr>
          <a:xfrm>
            <a:off x="5404431" y="2249688"/>
            <a:ext cx="7010216" cy="230832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7200" i="1" dirty="0" err="1">
                <a:ln w="0"/>
                <a:solidFill>
                  <a:schemeClr val="accent2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7200" i="1" dirty="0">
                <a:ln w="0"/>
                <a:solidFill>
                  <a:schemeClr val="accent2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7200" i="1" dirty="0" err="1">
                <a:ln w="0"/>
                <a:solidFill>
                  <a:schemeClr val="accent2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endParaRPr lang="en-US" sz="7200" i="1" dirty="0">
              <a:ln w="0"/>
              <a:solidFill>
                <a:schemeClr val="accent2">
                  <a:lumMod val="50000"/>
                </a:schemeClr>
              </a:solidFill>
              <a:effectLst>
                <a:reflection blurRad="6350" stA="53000" endA="300" endPos="35500" dir="5400000" sy="-90000" algn="bl" rotWithShape="0"/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en-US" sz="7200" i="1" dirty="0" err="1">
                <a:ln w="0"/>
                <a:solidFill>
                  <a:schemeClr val="accent2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7200" i="1" dirty="0">
                <a:ln w="0"/>
                <a:solidFill>
                  <a:schemeClr val="accent2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7200" i="1" dirty="0" err="1">
                <a:ln w="0"/>
                <a:solidFill>
                  <a:schemeClr val="accent2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thúc</a:t>
            </a:r>
            <a:endParaRPr lang="vi-VN" sz="7200" i="1" dirty="0">
              <a:ln w="0"/>
              <a:solidFill>
                <a:schemeClr val="accent2">
                  <a:lumMod val="50000"/>
                </a:schemeClr>
              </a:solidFill>
              <a:effectLst>
                <a:reflection blurRad="6350" stA="53000" endA="300" endPos="35500" dir="5400000" sy="-90000" algn="bl" rotWithShape="0"/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Hình ảnh 3" descr="Ảnh có chứa văn bản, bánh, đồ chơi&#10;&#10;Mô tả được tạo tự động">
            <a:extLst>
              <a:ext uri="{FF2B5EF4-FFF2-40B4-BE49-F238E27FC236}">
                <a16:creationId xmlns:a16="http://schemas.microsoft.com/office/drawing/2014/main" id="{AF0409A0-668A-4690-867D-DBDE500F669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0" y="1181686"/>
            <a:ext cx="7621607" cy="5563773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ctrTitle"/>
          </p:nvPr>
        </p:nvSpPr>
        <p:spPr>
          <a:xfrm>
            <a:off x="290286" y="1653443"/>
            <a:ext cx="4963885" cy="3551114"/>
          </a:xfrm>
        </p:spPr>
        <p:txBody>
          <a:bodyPr rtlCol="0" anchor="ctr">
            <a:normAutofit/>
          </a:bodyPr>
          <a:lstStyle/>
          <a:p>
            <a:pPr rtl="0"/>
            <a:r>
              <a:rPr lang="en-US" b="1" dirty="0" err="1"/>
              <a:t>Chương</a:t>
            </a:r>
            <a:r>
              <a:rPr lang="en-US" b="1" dirty="0"/>
              <a:t> I – CƠ HỌC</a:t>
            </a:r>
            <a:br>
              <a:rPr lang="en-US" b="1" dirty="0"/>
            </a:br>
            <a:r>
              <a:rPr lang="vi-VN" b="1" dirty="0">
                <a:solidFill>
                  <a:schemeClr val="accent6">
                    <a:lumMod val="50000"/>
                  </a:schemeClr>
                </a:solidFill>
              </a:rPr>
              <a:t>Bài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 13</a:t>
            </a:r>
            <a:br>
              <a:rPr lang="en-US" b="1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CÔNG CƠ HỌC</a:t>
            </a:r>
            <a:endParaRPr lang="vi-VN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FC6B4103-B634-C34A-B1AE-25C0AC9FC3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2310" y="1744077"/>
            <a:ext cx="6739690" cy="3369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83544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315D0A25-7028-4B8B-9206-8BD9BF8813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2" y="0"/>
            <a:ext cx="10364451" cy="822356"/>
          </a:xfrm>
        </p:spPr>
        <p:txBody>
          <a:bodyPr>
            <a:normAutofit/>
          </a:bodyPr>
          <a:lstStyle/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nội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dung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chính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Chỗ dành sẵn cho Nội dung 3">
            <a:extLst>
              <a:ext uri="{FF2B5EF4-FFF2-40B4-BE49-F238E27FC236}">
                <a16:creationId xmlns:a16="http://schemas.microsoft.com/office/drawing/2014/main" id="{652BBA8F-B4B8-49D3-A48F-C12A198729A3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237495089"/>
              </p:ext>
            </p:extLst>
          </p:nvPr>
        </p:nvGraphicFramePr>
        <p:xfrm>
          <a:off x="293077" y="1151206"/>
          <a:ext cx="11605846" cy="54887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15337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2F78A36-BE37-4AE6-9839-6C6359F210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2F78A36-BE37-4AE6-9839-6C6359F2107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2F78A36-BE37-4AE6-9839-6C6359F210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2F78A36-BE37-4AE6-9839-6C6359F210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2F78A36-BE37-4AE6-9839-6C6359F210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2F78A36-BE37-4AE6-9839-6C6359F210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2F78A36-BE37-4AE6-9839-6C6359F210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2F78A36-BE37-4AE6-9839-6C6359F21076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2F78A36-BE37-4AE6-9839-6C6359F21076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2F78A36-BE37-4AE6-9839-6C6359F21076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2F78A36-BE37-4AE6-9839-6C6359F21076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2F78A36-BE37-4AE6-9839-6C6359F21076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2F78A36-BE37-4AE6-9839-6C6359F21076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2F78A36-BE37-4AE6-9839-6C6359F21076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2F78A36-BE37-4AE6-9839-6C6359F21076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2DD5A92-C0E4-4091-B31C-A621E9E87F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2DD5A92-C0E4-4091-B31C-A621E9E87F0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2DD5A92-C0E4-4091-B31C-A621E9E87F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2DD5A92-C0E4-4091-B31C-A621E9E87F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2DD5A92-C0E4-4091-B31C-A621E9E87F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2DD5A92-C0E4-4091-B31C-A621E9E87F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2DD5A92-C0E4-4091-B31C-A621E9E87F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2DD5A92-C0E4-4091-B31C-A621E9E87F0B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2DD5A92-C0E4-4091-B31C-A621E9E87F0B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2DD5A92-C0E4-4091-B31C-A621E9E87F0B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2DD5A92-C0E4-4091-B31C-A621E9E87F0B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2DD5A92-C0E4-4091-B31C-A621E9E87F0B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2DD5A92-C0E4-4091-B31C-A621E9E87F0B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2DD5A92-C0E4-4091-B31C-A621E9E87F0B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2DD5A92-C0E4-4091-B31C-A621E9E87F0B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6CE3044-C5C4-4C83-A727-E02F1C2925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6CE3044-C5C4-4C83-A727-E02F1C29250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6CE3044-C5C4-4C83-A727-E02F1C2925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6CE3044-C5C4-4C83-A727-E02F1C2925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6CE3044-C5C4-4C83-A727-E02F1C2925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6CE3044-C5C4-4C83-A727-E02F1C2925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6CE3044-C5C4-4C83-A727-E02F1C2925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6CE3044-C5C4-4C83-A727-E02F1C29250F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6CE3044-C5C4-4C83-A727-E02F1C29250F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6CE3044-C5C4-4C83-A727-E02F1C29250F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6CE3044-C5C4-4C83-A727-E02F1C29250F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6CE3044-C5C4-4C83-A727-E02F1C29250F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6CE3044-C5C4-4C83-A727-E02F1C29250F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6CE3044-C5C4-4C83-A727-E02F1C29250F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6CE3044-C5C4-4C83-A727-E02F1C29250F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D5D006E-6BC3-4D7B-A800-9FF0F95939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D5D006E-6BC3-4D7B-A800-9FF0F959390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D5D006E-6BC3-4D7B-A800-9FF0F95939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D5D006E-6BC3-4D7B-A800-9FF0F95939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D5D006E-6BC3-4D7B-A800-9FF0F95939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D5D006E-6BC3-4D7B-A800-9FF0F95939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D5D006E-6BC3-4D7B-A800-9FF0F95939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D5D006E-6BC3-4D7B-A800-9FF0F959390A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D5D006E-6BC3-4D7B-A800-9FF0F959390A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D5D006E-6BC3-4D7B-A800-9FF0F959390A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D5D006E-6BC3-4D7B-A800-9FF0F959390A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D5D006E-6BC3-4D7B-A800-9FF0F959390A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D5D006E-6BC3-4D7B-A800-9FF0F959390A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D5D006E-6BC3-4D7B-A800-9FF0F959390A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D5D006E-6BC3-4D7B-A800-9FF0F959390A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B89964F-5C38-41E5-91DE-4146F89613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B89964F-5C38-41E5-91DE-4146F896138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B89964F-5C38-41E5-91DE-4146F89613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B89964F-5C38-41E5-91DE-4146F89613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B89964F-5C38-41E5-91DE-4146F89613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B89964F-5C38-41E5-91DE-4146F89613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B89964F-5C38-41E5-91DE-4146F89613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B89964F-5C38-41E5-91DE-4146F896138E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B89964F-5C38-41E5-91DE-4146F896138E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B89964F-5C38-41E5-91DE-4146F896138E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B89964F-5C38-41E5-91DE-4146F896138E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B89964F-5C38-41E5-91DE-4146F896138E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B89964F-5C38-41E5-91DE-4146F896138E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B89964F-5C38-41E5-91DE-4146F896138E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B89964F-5C38-41E5-91DE-4146F896138E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779E923-BE4B-40AF-9EB6-379E80BA32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779E923-BE4B-40AF-9EB6-379E80BA323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779E923-BE4B-40AF-9EB6-379E80BA32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779E923-BE4B-40AF-9EB6-379E80BA32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779E923-BE4B-40AF-9EB6-379E80BA32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779E923-BE4B-40AF-9EB6-379E80BA32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779E923-BE4B-40AF-9EB6-379E80BA32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779E923-BE4B-40AF-9EB6-379E80BA323B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779E923-BE4B-40AF-9EB6-379E80BA323B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779E923-BE4B-40AF-9EB6-379E80BA323B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779E923-BE4B-40AF-9EB6-379E80BA323B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779E923-BE4B-40AF-9EB6-379E80BA323B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779E923-BE4B-40AF-9EB6-379E80BA323B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779E923-BE4B-40AF-9EB6-379E80BA323B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779E923-BE4B-40AF-9EB6-379E80BA323B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8F3EE66-E55B-4C27-8115-B43410A011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8F3EE66-E55B-4C27-8115-B43410A0115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8F3EE66-E55B-4C27-8115-B43410A011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8F3EE66-E55B-4C27-8115-B43410A011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8F3EE66-E55B-4C27-8115-B43410A011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8F3EE66-E55B-4C27-8115-B43410A011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8F3EE66-E55B-4C27-8115-B43410A011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8F3EE66-E55B-4C27-8115-B43410A01158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8F3EE66-E55B-4C27-8115-B43410A01158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8F3EE66-E55B-4C27-8115-B43410A01158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8F3EE66-E55B-4C27-8115-B43410A01158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8F3EE66-E55B-4C27-8115-B43410A01158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8F3EE66-E55B-4C27-8115-B43410A01158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8F3EE66-E55B-4C27-8115-B43410A01158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8F3EE66-E55B-4C27-8115-B43410A01158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7428F4A-54EB-4143-B2D2-2F1B8D4F25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7428F4A-54EB-4143-B2D2-2F1B8D4F250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7428F4A-54EB-4143-B2D2-2F1B8D4F25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7428F4A-54EB-4143-B2D2-2F1B8D4F25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7428F4A-54EB-4143-B2D2-2F1B8D4F25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7428F4A-54EB-4143-B2D2-2F1B8D4F25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7428F4A-54EB-4143-B2D2-2F1B8D4F25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7428F4A-54EB-4143-B2D2-2F1B8D4F250E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7428F4A-54EB-4143-B2D2-2F1B8D4F250E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7428F4A-54EB-4143-B2D2-2F1B8D4F250E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7428F4A-54EB-4143-B2D2-2F1B8D4F250E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7428F4A-54EB-4143-B2D2-2F1B8D4F250E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7428F4A-54EB-4143-B2D2-2F1B8D4F250E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7428F4A-54EB-4143-B2D2-2F1B8D4F250E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7428F4A-54EB-4143-B2D2-2F1B8D4F250E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3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1B15DF2-0B15-48B4-8452-1F98B9140C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1B15DF2-0B15-48B4-8452-1F98B9140CD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1B15DF2-0B15-48B4-8452-1F98B9140C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1B15DF2-0B15-48B4-8452-1F98B9140C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1B15DF2-0B15-48B4-8452-1F98B9140C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1B15DF2-0B15-48B4-8452-1F98B9140C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1B15DF2-0B15-48B4-8452-1F98B9140C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1B15DF2-0B15-48B4-8452-1F98B9140CDE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1B15DF2-0B15-48B4-8452-1F98B9140CDE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1B15DF2-0B15-48B4-8452-1F98B9140CDE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1B15DF2-0B15-48B4-8452-1F98B9140CDE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1B15DF2-0B15-48B4-8452-1F98B9140CDE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1B15DF2-0B15-48B4-8452-1F98B9140CDE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1B15DF2-0B15-48B4-8452-1F98B9140CDE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1B15DF2-0B15-48B4-8452-1F98B9140CDE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5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E8D5355-E996-4265-9B78-AFE488BB90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E8D5355-E996-4265-9B78-AFE488BB90E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E8D5355-E996-4265-9B78-AFE488BB90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E8D5355-E996-4265-9B78-AFE488BB90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E8D5355-E996-4265-9B78-AFE488BB90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E8D5355-E996-4265-9B78-AFE488BB90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E8D5355-E996-4265-9B78-AFE488BB90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E8D5355-E996-4265-9B78-AFE488BB90E5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E8D5355-E996-4265-9B78-AFE488BB90E5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E8D5355-E996-4265-9B78-AFE488BB90E5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E8D5355-E996-4265-9B78-AFE488BB90E5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E8D5355-E996-4265-9B78-AFE488BB90E5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E8D5355-E996-4265-9B78-AFE488BB90E5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E8D5355-E996-4265-9B78-AFE488BB90E5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E8D5355-E996-4265-9B78-AFE488BB90E5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49678DB-A69C-4D64-AE5C-A672A7B9AB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49678DB-A69C-4D64-AE5C-A672A7B9AB9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49678DB-A69C-4D64-AE5C-A672A7B9AB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49678DB-A69C-4D64-AE5C-A672A7B9AB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49678DB-A69C-4D64-AE5C-A672A7B9AB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49678DB-A69C-4D64-AE5C-A672A7B9AB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49678DB-A69C-4D64-AE5C-A672A7B9AB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49678DB-A69C-4D64-AE5C-A672A7B9AB9B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49678DB-A69C-4D64-AE5C-A672A7B9AB9B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49678DB-A69C-4D64-AE5C-A672A7B9AB9B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49678DB-A69C-4D64-AE5C-A672A7B9AB9B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49678DB-A69C-4D64-AE5C-A672A7B9AB9B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49678DB-A69C-4D64-AE5C-A672A7B9AB9B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49678DB-A69C-4D64-AE5C-A672A7B9AB9B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49678DB-A69C-4D64-AE5C-A672A7B9AB9B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8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D4C0218-3EC6-478E-9569-C3D9E6805D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D4C0218-3EC6-478E-9569-C3D9E6805D3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D4C0218-3EC6-478E-9569-C3D9E6805D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D4C0218-3EC6-478E-9569-C3D9E6805D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D4C0218-3EC6-478E-9569-C3D9E6805D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D4C0218-3EC6-478E-9569-C3D9E6805D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D4C0218-3EC6-478E-9569-C3D9E6805D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D4C0218-3EC6-478E-9569-C3D9E6805D3E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D4C0218-3EC6-478E-9569-C3D9E6805D3E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D4C0218-3EC6-478E-9569-C3D9E6805D3E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D4C0218-3EC6-478E-9569-C3D9E6805D3E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D4C0218-3EC6-478E-9569-C3D9E6805D3E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D4C0218-3EC6-478E-9569-C3D9E6805D3E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D4C0218-3EC6-478E-9569-C3D9E6805D3E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D4C0218-3EC6-478E-9569-C3D9E6805D3E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D83C17-6890-C348-8BB9-BDE0228021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</p:spPr>
        <p:txBody>
          <a:bodyPr anchor="ctr">
            <a:normAutofit/>
          </a:bodyPr>
          <a:lstStyle/>
          <a:p>
            <a:pPr>
              <a:lnSpc>
                <a:spcPct val="140000"/>
              </a:lnSpc>
            </a:pPr>
            <a:r>
              <a:rPr lang="vi-VN" sz="2200"/>
              <a:t>Từ các trường hợp quan sát trên, em có thể cho biết khi nào thì có công cơ học nào?</a:t>
            </a:r>
            <a:endParaRPr lang="en-VN" sz="2200"/>
          </a:p>
        </p:txBody>
      </p:sp>
      <p:pic>
        <p:nvPicPr>
          <p:cNvPr id="1025" name="Picture 1" descr="Bùi ngùi ngựa xe Bảy Núi | Tin tức mới nhất 24h - Đọc Báo Lao Động online -  Laodong.vn">
            <a:extLst>
              <a:ext uri="{FF2B5EF4-FFF2-40B4-BE49-F238E27FC236}">
                <a16:creationId xmlns:a16="http://schemas.microsoft.com/office/drawing/2014/main" id="{7BAD97F0-305B-7045-B8C0-ECE87004024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36" r="15910" b="2"/>
          <a:stretch>
            <a:fillRect/>
          </a:stretch>
        </p:blipFill>
        <p:spPr bwMode="auto">
          <a:xfrm>
            <a:off x="486361" y="2425053"/>
            <a:ext cx="3752727" cy="3490908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6" name="Rectangle 2">
            <a:extLst>
              <a:ext uri="{FF2B5EF4-FFF2-40B4-BE49-F238E27FC236}">
                <a16:creationId xmlns:a16="http://schemas.microsoft.com/office/drawing/2014/main" id="{52BECA4B-E33A-9E4B-9060-7C51F6DDEC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VN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38C10E44-9E4B-C045-B705-3526F37CAD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VN"/>
          </a:p>
        </p:txBody>
      </p:sp>
      <p:pic>
        <p:nvPicPr>
          <p:cNvPr id="1027" name="Picture 3" descr="5 BÀI TẬP VAI TRƯỚC TẠO THÂN HÌNH VẠM VỠ">
            <a:extLst>
              <a:ext uri="{FF2B5EF4-FFF2-40B4-BE49-F238E27FC236}">
                <a16:creationId xmlns:a16="http://schemas.microsoft.com/office/drawing/2014/main" id="{98244BD4-1E13-4C4E-A8B9-E3A5231F36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9088" y="2425052"/>
            <a:ext cx="4039794" cy="3490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6">
            <a:extLst>
              <a:ext uri="{FF2B5EF4-FFF2-40B4-BE49-F238E27FC236}">
                <a16:creationId xmlns:a16="http://schemas.microsoft.com/office/drawing/2014/main" id="{807F2B64-EADB-4946-81E3-9203A54304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78882" y="2873829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VN"/>
          </a:p>
        </p:txBody>
      </p:sp>
      <p:pic>
        <p:nvPicPr>
          <p:cNvPr id="1029" name="Picture 5" descr="Chùa Bửu Minh Gia Lai - Cẩm nang tồn tại khi động đất">
            <a:extLst>
              <a:ext uri="{FF2B5EF4-FFF2-40B4-BE49-F238E27FC236}">
                <a16:creationId xmlns:a16="http://schemas.microsoft.com/office/drawing/2014/main" id="{3E959188-68E7-3141-9DE5-D6DA12FF91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r:link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8882" y="2425050"/>
            <a:ext cx="3383716" cy="3490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6330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904BED-4E0B-C34F-8786-5779BF3C6E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VE" dirty="0"/>
              <a:t>I. Khi nào có công cơ học?</a:t>
            </a:r>
            <a:endParaRPr lang="en-VN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3101B8E-BBC2-E844-919A-2BD973901A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200000"/>
              </a:lnSpc>
              <a:buNone/>
            </a:pPr>
            <a:r>
              <a:rPr lang="es-VE" dirty="0"/>
              <a:t>- Thuật </a:t>
            </a:r>
            <a:r>
              <a:rPr lang="vi-VN" dirty="0"/>
              <a:t>ngữ </a:t>
            </a:r>
            <a:r>
              <a:rPr lang="vi-VN" i="1" dirty="0">
                <a:solidFill>
                  <a:srgbClr val="0070C0"/>
                </a:solidFill>
              </a:rPr>
              <a:t>“công cơ học” </a:t>
            </a:r>
            <a:r>
              <a:rPr lang="vi-VN" dirty="0"/>
              <a:t>chỉ dùng trong trường hợp </a:t>
            </a:r>
            <a:r>
              <a:rPr lang="vi-VN" dirty="0">
                <a:solidFill>
                  <a:srgbClr val="0070C0"/>
                </a:solidFill>
              </a:rPr>
              <a:t>lực tác dụng vào vật làm vật chuyển dời.</a:t>
            </a:r>
            <a:endParaRPr lang="en-VN" dirty="0">
              <a:solidFill>
                <a:srgbClr val="0070C0"/>
              </a:solidFill>
            </a:endParaRPr>
          </a:p>
          <a:p>
            <a:pPr marL="0" indent="0">
              <a:lnSpc>
                <a:spcPct val="200000"/>
              </a:lnSpc>
              <a:buNone/>
            </a:pPr>
            <a:r>
              <a:rPr lang="es-VE" dirty="0"/>
              <a:t>- Công cơ học là công của lực (khi một vật tác dụng lực và lực này sinh công ta nói </a:t>
            </a:r>
            <a:r>
              <a:rPr lang="es-VE" dirty="0">
                <a:solidFill>
                  <a:srgbClr val="0070C0"/>
                </a:solidFill>
              </a:rPr>
              <a:t>công đó là công của vật</a:t>
            </a:r>
            <a:r>
              <a:rPr lang="es-VE" dirty="0"/>
              <a:t>).</a:t>
            </a:r>
            <a:endParaRPr lang="en-VN" dirty="0"/>
          </a:p>
          <a:p>
            <a:pPr marL="0" indent="0">
              <a:lnSpc>
                <a:spcPct val="200000"/>
              </a:lnSpc>
              <a:buNone/>
            </a:pPr>
            <a:r>
              <a:rPr lang="es-VE" dirty="0"/>
              <a:t>- Công cơ học thường được </a:t>
            </a:r>
            <a:r>
              <a:rPr lang="es-VE" dirty="0">
                <a:solidFill>
                  <a:srgbClr val="0070C0"/>
                </a:solidFill>
              </a:rPr>
              <a:t>gọi tắt là công</a:t>
            </a:r>
            <a:r>
              <a:rPr lang="es-VE" dirty="0"/>
              <a:t>.</a:t>
            </a:r>
            <a:endParaRPr lang="en-VN" dirty="0"/>
          </a:p>
        </p:txBody>
      </p:sp>
    </p:spTree>
    <p:extLst>
      <p:ext uri="{BB962C8B-B14F-4D97-AF65-F5344CB8AC3E}">
        <p14:creationId xmlns:p14="http://schemas.microsoft.com/office/powerpoint/2010/main" val="3029681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A4F481-0127-7E48-A85D-1ED9336519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VN" dirty="0"/>
              <a:t>II. Công thức tính công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E834B3-309B-F34B-B68B-36264802017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49500" y="1600200"/>
            <a:ext cx="5633434" cy="4980904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VN" dirty="0">
                <a:solidFill>
                  <a:srgbClr val="0070C0"/>
                </a:solidFill>
              </a:rPr>
              <a:t>1. Công thức tính công cơ học</a:t>
            </a:r>
          </a:p>
          <a:p>
            <a:pPr marL="0" indent="0">
              <a:buNone/>
            </a:pPr>
            <a:r>
              <a:rPr lang="en-VN" dirty="0"/>
              <a:t>- Biểu thức: </a:t>
            </a:r>
            <a:r>
              <a:rPr lang="en-VN" dirty="0">
                <a:solidFill>
                  <a:srgbClr val="FF0000"/>
                </a:solidFill>
              </a:rPr>
              <a:t>A = F.s</a:t>
            </a:r>
          </a:p>
          <a:p>
            <a:pPr marL="0" indent="0">
              <a:buNone/>
            </a:pPr>
            <a:r>
              <a:rPr lang="en-VN" dirty="0"/>
              <a:t>Trong đó:</a:t>
            </a:r>
          </a:p>
          <a:p>
            <a:pPr marL="0" indent="0">
              <a:buNone/>
            </a:pPr>
            <a:r>
              <a:rPr lang="en-VN" dirty="0"/>
              <a:t>+ A là công của lực F</a:t>
            </a:r>
            <a:r>
              <a:rPr lang="vi-VN" dirty="0"/>
              <a:t> (J)</a:t>
            </a:r>
            <a:endParaRPr lang="en-VN" dirty="0"/>
          </a:p>
          <a:p>
            <a:pPr marL="0" indent="0">
              <a:buNone/>
            </a:pPr>
            <a:r>
              <a:rPr lang="en-VN" dirty="0"/>
              <a:t>+ F là lực tác dụng vào vật (N)</a:t>
            </a:r>
          </a:p>
          <a:p>
            <a:pPr marL="0" indent="0">
              <a:buNone/>
            </a:pPr>
            <a:r>
              <a:rPr lang="en-VN" dirty="0"/>
              <a:t>+ s là quãng đường dịch chuyển của vật (m)</a:t>
            </a:r>
          </a:p>
          <a:p>
            <a:pPr marL="0" indent="0">
              <a:buNone/>
            </a:pPr>
            <a:r>
              <a:rPr lang="en-VN" dirty="0"/>
              <a:t>- Đơn vị công là </a:t>
            </a:r>
            <a:r>
              <a:rPr lang="vi-VN" dirty="0"/>
              <a:t>j</a:t>
            </a:r>
            <a:r>
              <a:rPr lang="en-VN" dirty="0"/>
              <a:t>un, kí hiệu J.</a:t>
            </a:r>
          </a:p>
          <a:p>
            <a:pPr marL="0" indent="0" algn="ctr">
              <a:buNone/>
            </a:pPr>
            <a:r>
              <a:rPr lang="en-VN" dirty="0"/>
              <a:t>1J = 1N.1m = 1 Nm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4C4311D-A8AD-6744-AFD0-F897F66BDB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632620" y="1804652"/>
            <a:ext cx="5009880" cy="4571999"/>
          </a:xfrm>
          <a:custGeom>
            <a:avLst/>
            <a:gdLst>
              <a:gd name="connsiteX0" fmla="*/ 0 w 5009880"/>
              <a:gd name="connsiteY0" fmla="*/ 0 h 4571999"/>
              <a:gd name="connsiteX1" fmla="*/ 506555 w 5009880"/>
              <a:gd name="connsiteY1" fmla="*/ 0 h 4571999"/>
              <a:gd name="connsiteX2" fmla="*/ 1113307 w 5009880"/>
              <a:gd name="connsiteY2" fmla="*/ 0 h 4571999"/>
              <a:gd name="connsiteX3" fmla="*/ 1569762 w 5009880"/>
              <a:gd name="connsiteY3" fmla="*/ 0 h 4571999"/>
              <a:gd name="connsiteX4" fmla="*/ 2126416 w 5009880"/>
              <a:gd name="connsiteY4" fmla="*/ 0 h 4571999"/>
              <a:gd name="connsiteX5" fmla="*/ 2733168 w 5009880"/>
              <a:gd name="connsiteY5" fmla="*/ 0 h 4571999"/>
              <a:gd name="connsiteX6" fmla="*/ 3139525 w 5009880"/>
              <a:gd name="connsiteY6" fmla="*/ 0 h 4571999"/>
              <a:gd name="connsiteX7" fmla="*/ 3545882 w 5009880"/>
              <a:gd name="connsiteY7" fmla="*/ 0 h 4571999"/>
              <a:gd name="connsiteX8" fmla="*/ 4202733 w 5009880"/>
              <a:gd name="connsiteY8" fmla="*/ 0 h 4571999"/>
              <a:gd name="connsiteX9" fmla="*/ 5009880 w 5009880"/>
              <a:gd name="connsiteY9" fmla="*/ 0 h 4571999"/>
              <a:gd name="connsiteX10" fmla="*/ 5009880 w 5009880"/>
              <a:gd name="connsiteY10" fmla="*/ 434340 h 4571999"/>
              <a:gd name="connsiteX11" fmla="*/ 5009880 w 5009880"/>
              <a:gd name="connsiteY11" fmla="*/ 960120 h 4571999"/>
              <a:gd name="connsiteX12" fmla="*/ 5009880 w 5009880"/>
              <a:gd name="connsiteY12" fmla="*/ 1577340 h 4571999"/>
              <a:gd name="connsiteX13" fmla="*/ 5009880 w 5009880"/>
              <a:gd name="connsiteY13" fmla="*/ 2057400 h 4571999"/>
              <a:gd name="connsiteX14" fmla="*/ 5009880 w 5009880"/>
              <a:gd name="connsiteY14" fmla="*/ 2628899 h 4571999"/>
              <a:gd name="connsiteX15" fmla="*/ 5009880 w 5009880"/>
              <a:gd name="connsiteY15" fmla="*/ 3063239 h 4571999"/>
              <a:gd name="connsiteX16" fmla="*/ 5009880 w 5009880"/>
              <a:gd name="connsiteY16" fmla="*/ 3726179 h 4571999"/>
              <a:gd name="connsiteX17" fmla="*/ 5009880 w 5009880"/>
              <a:gd name="connsiteY17" fmla="*/ 4571999 h 4571999"/>
              <a:gd name="connsiteX18" fmla="*/ 4353029 w 5009880"/>
              <a:gd name="connsiteY18" fmla="*/ 4571999 h 4571999"/>
              <a:gd name="connsiteX19" fmla="*/ 3746277 w 5009880"/>
              <a:gd name="connsiteY19" fmla="*/ 4571999 h 4571999"/>
              <a:gd name="connsiteX20" fmla="*/ 3289821 w 5009880"/>
              <a:gd name="connsiteY20" fmla="*/ 4571999 h 4571999"/>
              <a:gd name="connsiteX21" fmla="*/ 2632970 w 5009880"/>
              <a:gd name="connsiteY21" fmla="*/ 4571999 h 4571999"/>
              <a:gd name="connsiteX22" fmla="*/ 2076317 w 5009880"/>
              <a:gd name="connsiteY22" fmla="*/ 4571999 h 4571999"/>
              <a:gd name="connsiteX23" fmla="*/ 1669960 w 5009880"/>
              <a:gd name="connsiteY23" fmla="*/ 4571999 h 4571999"/>
              <a:gd name="connsiteX24" fmla="*/ 1113307 w 5009880"/>
              <a:gd name="connsiteY24" fmla="*/ 4571999 h 4571999"/>
              <a:gd name="connsiteX25" fmla="*/ 606752 w 5009880"/>
              <a:gd name="connsiteY25" fmla="*/ 4571999 h 4571999"/>
              <a:gd name="connsiteX26" fmla="*/ 0 w 5009880"/>
              <a:gd name="connsiteY26" fmla="*/ 4571999 h 4571999"/>
              <a:gd name="connsiteX27" fmla="*/ 0 w 5009880"/>
              <a:gd name="connsiteY27" fmla="*/ 4046219 h 4571999"/>
              <a:gd name="connsiteX28" fmla="*/ 0 w 5009880"/>
              <a:gd name="connsiteY28" fmla="*/ 3383279 h 4571999"/>
              <a:gd name="connsiteX29" fmla="*/ 0 w 5009880"/>
              <a:gd name="connsiteY29" fmla="*/ 2766059 h 4571999"/>
              <a:gd name="connsiteX30" fmla="*/ 0 w 5009880"/>
              <a:gd name="connsiteY30" fmla="*/ 2240280 h 4571999"/>
              <a:gd name="connsiteX31" fmla="*/ 0 w 5009880"/>
              <a:gd name="connsiteY31" fmla="*/ 1805940 h 4571999"/>
              <a:gd name="connsiteX32" fmla="*/ 0 w 5009880"/>
              <a:gd name="connsiteY32" fmla="*/ 1280160 h 4571999"/>
              <a:gd name="connsiteX33" fmla="*/ 0 w 5009880"/>
              <a:gd name="connsiteY33" fmla="*/ 662940 h 4571999"/>
              <a:gd name="connsiteX34" fmla="*/ 0 w 5009880"/>
              <a:gd name="connsiteY34" fmla="*/ 0 h 4571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5009880" h="4571999" fill="none" extrusionOk="0">
                <a:moveTo>
                  <a:pt x="0" y="0"/>
                </a:moveTo>
                <a:cubicBezTo>
                  <a:pt x="155416" y="-20814"/>
                  <a:pt x="384184" y="19908"/>
                  <a:pt x="506555" y="0"/>
                </a:cubicBezTo>
                <a:cubicBezTo>
                  <a:pt x="628927" y="-19908"/>
                  <a:pt x="904580" y="52041"/>
                  <a:pt x="1113307" y="0"/>
                </a:cubicBezTo>
                <a:cubicBezTo>
                  <a:pt x="1322034" y="-52041"/>
                  <a:pt x="1408841" y="48479"/>
                  <a:pt x="1569762" y="0"/>
                </a:cubicBezTo>
                <a:cubicBezTo>
                  <a:pt x="1730684" y="-48479"/>
                  <a:pt x="1948628" y="58685"/>
                  <a:pt x="2126416" y="0"/>
                </a:cubicBezTo>
                <a:cubicBezTo>
                  <a:pt x="2304204" y="-58685"/>
                  <a:pt x="2524692" y="6781"/>
                  <a:pt x="2733168" y="0"/>
                </a:cubicBezTo>
                <a:cubicBezTo>
                  <a:pt x="2941644" y="-6781"/>
                  <a:pt x="2947015" y="13244"/>
                  <a:pt x="3139525" y="0"/>
                </a:cubicBezTo>
                <a:cubicBezTo>
                  <a:pt x="3332035" y="-13244"/>
                  <a:pt x="3456779" y="26072"/>
                  <a:pt x="3545882" y="0"/>
                </a:cubicBezTo>
                <a:cubicBezTo>
                  <a:pt x="3634985" y="-26072"/>
                  <a:pt x="3984952" y="73283"/>
                  <a:pt x="4202733" y="0"/>
                </a:cubicBezTo>
                <a:cubicBezTo>
                  <a:pt x="4420514" y="-73283"/>
                  <a:pt x="4634359" y="80938"/>
                  <a:pt x="5009880" y="0"/>
                </a:cubicBezTo>
                <a:cubicBezTo>
                  <a:pt x="5014106" y="195985"/>
                  <a:pt x="4965166" y="296130"/>
                  <a:pt x="5009880" y="434340"/>
                </a:cubicBezTo>
                <a:cubicBezTo>
                  <a:pt x="5054594" y="572550"/>
                  <a:pt x="4950943" y="748798"/>
                  <a:pt x="5009880" y="960120"/>
                </a:cubicBezTo>
                <a:cubicBezTo>
                  <a:pt x="5068817" y="1171442"/>
                  <a:pt x="5002876" y="1291029"/>
                  <a:pt x="5009880" y="1577340"/>
                </a:cubicBezTo>
                <a:cubicBezTo>
                  <a:pt x="5016884" y="1863651"/>
                  <a:pt x="4954918" y="1900132"/>
                  <a:pt x="5009880" y="2057400"/>
                </a:cubicBezTo>
                <a:cubicBezTo>
                  <a:pt x="5064842" y="2214668"/>
                  <a:pt x="4980008" y="2382960"/>
                  <a:pt x="5009880" y="2628899"/>
                </a:cubicBezTo>
                <a:cubicBezTo>
                  <a:pt x="5039752" y="2874838"/>
                  <a:pt x="4988743" y="2975340"/>
                  <a:pt x="5009880" y="3063239"/>
                </a:cubicBezTo>
                <a:cubicBezTo>
                  <a:pt x="5031017" y="3151138"/>
                  <a:pt x="4932620" y="3564748"/>
                  <a:pt x="5009880" y="3726179"/>
                </a:cubicBezTo>
                <a:cubicBezTo>
                  <a:pt x="5087140" y="3887610"/>
                  <a:pt x="4982133" y="4298308"/>
                  <a:pt x="5009880" y="4571999"/>
                </a:cubicBezTo>
                <a:cubicBezTo>
                  <a:pt x="4724495" y="4594177"/>
                  <a:pt x="4485480" y="4521768"/>
                  <a:pt x="4353029" y="4571999"/>
                </a:cubicBezTo>
                <a:cubicBezTo>
                  <a:pt x="4220578" y="4622230"/>
                  <a:pt x="3957284" y="4550259"/>
                  <a:pt x="3746277" y="4571999"/>
                </a:cubicBezTo>
                <a:cubicBezTo>
                  <a:pt x="3535270" y="4593739"/>
                  <a:pt x="3508734" y="4528057"/>
                  <a:pt x="3289821" y="4571999"/>
                </a:cubicBezTo>
                <a:cubicBezTo>
                  <a:pt x="3070908" y="4615941"/>
                  <a:pt x="2780282" y="4513458"/>
                  <a:pt x="2632970" y="4571999"/>
                </a:cubicBezTo>
                <a:cubicBezTo>
                  <a:pt x="2485658" y="4630540"/>
                  <a:pt x="2244564" y="4550645"/>
                  <a:pt x="2076317" y="4571999"/>
                </a:cubicBezTo>
                <a:cubicBezTo>
                  <a:pt x="1908070" y="4593353"/>
                  <a:pt x="1843648" y="4546901"/>
                  <a:pt x="1669960" y="4571999"/>
                </a:cubicBezTo>
                <a:cubicBezTo>
                  <a:pt x="1496272" y="4597097"/>
                  <a:pt x="1229677" y="4523154"/>
                  <a:pt x="1113307" y="4571999"/>
                </a:cubicBezTo>
                <a:cubicBezTo>
                  <a:pt x="996937" y="4620844"/>
                  <a:pt x="813748" y="4530003"/>
                  <a:pt x="606752" y="4571999"/>
                </a:cubicBezTo>
                <a:cubicBezTo>
                  <a:pt x="399756" y="4613995"/>
                  <a:pt x="300616" y="4506482"/>
                  <a:pt x="0" y="4571999"/>
                </a:cubicBezTo>
                <a:cubicBezTo>
                  <a:pt x="-59057" y="4463891"/>
                  <a:pt x="21612" y="4299978"/>
                  <a:pt x="0" y="4046219"/>
                </a:cubicBezTo>
                <a:cubicBezTo>
                  <a:pt x="-21612" y="3792460"/>
                  <a:pt x="45678" y="3572983"/>
                  <a:pt x="0" y="3383279"/>
                </a:cubicBezTo>
                <a:cubicBezTo>
                  <a:pt x="-45678" y="3193575"/>
                  <a:pt x="57467" y="2939408"/>
                  <a:pt x="0" y="2766059"/>
                </a:cubicBezTo>
                <a:cubicBezTo>
                  <a:pt x="-57467" y="2592710"/>
                  <a:pt x="28092" y="2452524"/>
                  <a:pt x="0" y="2240280"/>
                </a:cubicBezTo>
                <a:cubicBezTo>
                  <a:pt x="-28092" y="2028036"/>
                  <a:pt x="51534" y="1950059"/>
                  <a:pt x="0" y="1805940"/>
                </a:cubicBezTo>
                <a:cubicBezTo>
                  <a:pt x="-51534" y="1661821"/>
                  <a:pt x="2174" y="1490185"/>
                  <a:pt x="0" y="1280160"/>
                </a:cubicBezTo>
                <a:cubicBezTo>
                  <a:pt x="-2174" y="1070135"/>
                  <a:pt x="38227" y="924146"/>
                  <a:pt x="0" y="662940"/>
                </a:cubicBezTo>
                <a:cubicBezTo>
                  <a:pt x="-38227" y="401734"/>
                  <a:pt x="74257" y="193982"/>
                  <a:pt x="0" y="0"/>
                </a:cubicBezTo>
                <a:close/>
              </a:path>
              <a:path w="5009880" h="4571999" stroke="0" extrusionOk="0">
                <a:moveTo>
                  <a:pt x="0" y="0"/>
                </a:moveTo>
                <a:cubicBezTo>
                  <a:pt x="196781" y="-8004"/>
                  <a:pt x="297382" y="43792"/>
                  <a:pt x="506555" y="0"/>
                </a:cubicBezTo>
                <a:cubicBezTo>
                  <a:pt x="715728" y="-43792"/>
                  <a:pt x="762079" y="1988"/>
                  <a:pt x="912911" y="0"/>
                </a:cubicBezTo>
                <a:cubicBezTo>
                  <a:pt x="1063743" y="-1988"/>
                  <a:pt x="1420454" y="12890"/>
                  <a:pt x="1569762" y="0"/>
                </a:cubicBezTo>
                <a:cubicBezTo>
                  <a:pt x="1719070" y="-12890"/>
                  <a:pt x="1869068" y="52158"/>
                  <a:pt x="2076317" y="0"/>
                </a:cubicBezTo>
                <a:cubicBezTo>
                  <a:pt x="2283566" y="-52158"/>
                  <a:pt x="2335563" y="48038"/>
                  <a:pt x="2582871" y="0"/>
                </a:cubicBezTo>
                <a:cubicBezTo>
                  <a:pt x="2830179" y="-48038"/>
                  <a:pt x="3008488" y="22832"/>
                  <a:pt x="3239722" y="0"/>
                </a:cubicBezTo>
                <a:cubicBezTo>
                  <a:pt x="3470956" y="-22832"/>
                  <a:pt x="3547142" y="35007"/>
                  <a:pt x="3696178" y="0"/>
                </a:cubicBezTo>
                <a:cubicBezTo>
                  <a:pt x="3845214" y="-35007"/>
                  <a:pt x="4139410" y="74190"/>
                  <a:pt x="4353029" y="0"/>
                </a:cubicBezTo>
                <a:cubicBezTo>
                  <a:pt x="4566648" y="-74190"/>
                  <a:pt x="4876197" y="21170"/>
                  <a:pt x="5009880" y="0"/>
                </a:cubicBezTo>
                <a:cubicBezTo>
                  <a:pt x="5072399" y="168980"/>
                  <a:pt x="4963077" y="323031"/>
                  <a:pt x="5009880" y="571500"/>
                </a:cubicBezTo>
                <a:cubicBezTo>
                  <a:pt x="5056683" y="819969"/>
                  <a:pt x="5006169" y="902279"/>
                  <a:pt x="5009880" y="1143000"/>
                </a:cubicBezTo>
                <a:cubicBezTo>
                  <a:pt x="5013591" y="1383721"/>
                  <a:pt x="4992132" y="1517499"/>
                  <a:pt x="5009880" y="1760220"/>
                </a:cubicBezTo>
                <a:cubicBezTo>
                  <a:pt x="5027628" y="2002941"/>
                  <a:pt x="4987368" y="2094921"/>
                  <a:pt x="5009880" y="2194560"/>
                </a:cubicBezTo>
                <a:cubicBezTo>
                  <a:pt x="5032392" y="2294199"/>
                  <a:pt x="5009677" y="2599399"/>
                  <a:pt x="5009880" y="2766059"/>
                </a:cubicBezTo>
                <a:cubicBezTo>
                  <a:pt x="5010083" y="2932719"/>
                  <a:pt x="4995173" y="3160099"/>
                  <a:pt x="5009880" y="3337559"/>
                </a:cubicBezTo>
                <a:cubicBezTo>
                  <a:pt x="5024587" y="3515019"/>
                  <a:pt x="4977801" y="3794599"/>
                  <a:pt x="5009880" y="3909059"/>
                </a:cubicBezTo>
                <a:cubicBezTo>
                  <a:pt x="5041959" y="4023519"/>
                  <a:pt x="4997839" y="4370660"/>
                  <a:pt x="5009880" y="4571999"/>
                </a:cubicBezTo>
                <a:cubicBezTo>
                  <a:pt x="4743897" y="4623292"/>
                  <a:pt x="4596961" y="4500357"/>
                  <a:pt x="4403128" y="4571999"/>
                </a:cubicBezTo>
                <a:cubicBezTo>
                  <a:pt x="4209295" y="4643641"/>
                  <a:pt x="4113731" y="4563274"/>
                  <a:pt x="3996771" y="4571999"/>
                </a:cubicBezTo>
                <a:cubicBezTo>
                  <a:pt x="3879811" y="4580724"/>
                  <a:pt x="3762472" y="4519068"/>
                  <a:pt x="3540315" y="4571999"/>
                </a:cubicBezTo>
                <a:cubicBezTo>
                  <a:pt x="3318158" y="4624930"/>
                  <a:pt x="3015529" y="4519505"/>
                  <a:pt x="2883464" y="4571999"/>
                </a:cubicBezTo>
                <a:cubicBezTo>
                  <a:pt x="2751399" y="4624493"/>
                  <a:pt x="2491894" y="4544354"/>
                  <a:pt x="2326811" y="4571999"/>
                </a:cubicBezTo>
                <a:cubicBezTo>
                  <a:pt x="2161728" y="4599644"/>
                  <a:pt x="2049018" y="4558835"/>
                  <a:pt x="1870355" y="4571999"/>
                </a:cubicBezTo>
                <a:cubicBezTo>
                  <a:pt x="1691692" y="4585163"/>
                  <a:pt x="1510624" y="4514311"/>
                  <a:pt x="1313702" y="4571999"/>
                </a:cubicBezTo>
                <a:cubicBezTo>
                  <a:pt x="1116780" y="4629687"/>
                  <a:pt x="1102510" y="4549193"/>
                  <a:pt x="907345" y="4571999"/>
                </a:cubicBezTo>
                <a:cubicBezTo>
                  <a:pt x="712180" y="4594805"/>
                  <a:pt x="699203" y="4524983"/>
                  <a:pt x="500988" y="4571999"/>
                </a:cubicBezTo>
                <a:cubicBezTo>
                  <a:pt x="302773" y="4619015"/>
                  <a:pt x="121675" y="4542948"/>
                  <a:pt x="0" y="4571999"/>
                </a:cubicBezTo>
                <a:cubicBezTo>
                  <a:pt x="-37878" y="4445473"/>
                  <a:pt x="11138" y="4211149"/>
                  <a:pt x="0" y="4091939"/>
                </a:cubicBezTo>
                <a:cubicBezTo>
                  <a:pt x="-11138" y="3972729"/>
                  <a:pt x="34485" y="3751442"/>
                  <a:pt x="0" y="3428999"/>
                </a:cubicBezTo>
                <a:cubicBezTo>
                  <a:pt x="-34485" y="3106556"/>
                  <a:pt x="42745" y="3103077"/>
                  <a:pt x="0" y="2903219"/>
                </a:cubicBezTo>
                <a:cubicBezTo>
                  <a:pt x="-42745" y="2703361"/>
                  <a:pt x="43910" y="2592910"/>
                  <a:pt x="0" y="2468879"/>
                </a:cubicBezTo>
                <a:cubicBezTo>
                  <a:pt x="-43910" y="2344848"/>
                  <a:pt x="48853" y="2022619"/>
                  <a:pt x="0" y="1851660"/>
                </a:cubicBezTo>
                <a:cubicBezTo>
                  <a:pt x="-48853" y="1680701"/>
                  <a:pt x="35082" y="1580559"/>
                  <a:pt x="0" y="1371600"/>
                </a:cubicBezTo>
                <a:cubicBezTo>
                  <a:pt x="-35082" y="1162641"/>
                  <a:pt x="14039" y="952190"/>
                  <a:pt x="0" y="754380"/>
                </a:cubicBezTo>
                <a:cubicBezTo>
                  <a:pt x="-14039" y="556570"/>
                  <a:pt x="21211" y="253356"/>
                  <a:pt x="0" y="0"/>
                </a:cubicBezTo>
                <a:close/>
              </a:path>
            </a:pathLst>
          </a:custGeom>
          <a:ln w="76200">
            <a:extLst>
              <a:ext uri="{C807C97D-BFC1-408E-A445-0C87EB9F89A2}">
                <ask:lineSketchStyleProps xmlns:ask="http://schemas.microsoft.com/office/drawing/2018/sketchyshapes" sd="1219033472"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marL="457200" lvl="1" indent="0">
              <a:buNone/>
            </a:pPr>
            <a:r>
              <a:rPr lang="vi-VN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Lưu ý</a:t>
            </a:r>
            <a:endParaRPr lang="en-VN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r>
              <a:rPr lang="vi-VN" dirty="0">
                <a:latin typeface="Arial" panose="020B0604020202020204" pitchFamily="34" charset="0"/>
                <a:cs typeface="Arial" panose="020B0604020202020204" pitchFamily="34" charset="0"/>
              </a:rPr>
              <a:t>- Công thức </a:t>
            </a:r>
            <a:r>
              <a:rPr lang="vi-VN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chỉ đúng</a:t>
            </a:r>
            <a:r>
              <a:rPr lang="vi-VN" dirty="0">
                <a:latin typeface="Arial" panose="020B0604020202020204" pitchFamily="34" charset="0"/>
                <a:cs typeface="Arial" panose="020B0604020202020204" pitchFamily="34" charset="0"/>
              </a:rPr>
              <a:t> khi vật chuyển dời theo hướng của lực.</a:t>
            </a:r>
            <a:endParaRPr lang="en-VN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r>
              <a:rPr lang="vi-VN" dirty="0">
                <a:latin typeface="Arial" panose="020B0604020202020204" pitchFamily="34" charset="0"/>
                <a:cs typeface="Arial" panose="020B0604020202020204" pitchFamily="34" charset="0"/>
              </a:rPr>
              <a:t>- Khi vật chuyển dời theo </a:t>
            </a:r>
            <a:r>
              <a:rPr lang="vi-VN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phương vuông góc với lực tác dụng thì công bằng 0.</a:t>
            </a:r>
            <a:endParaRPr lang="en-VN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3315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081219-5430-B54B-BC18-683D4FAB6D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VN" dirty="0"/>
              <a:t>III. Luyện tập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66232649-E595-AB4E-85C6-C87783DBE9F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03156" y="1510047"/>
                <a:ext cx="11784169" cy="5045299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vi-VN" sz="2400" b="1" dirty="0"/>
                  <a:t>Câu 1.</a:t>
                </a:r>
                <a:r>
                  <a:rPr lang="vi-VN" sz="2400" dirty="0"/>
                  <a:t> Biểu thức tính công cơ học là</a:t>
                </a:r>
                <a:endParaRPr lang="en-VN" sz="2400" dirty="0"/>
              </a:p>
              <a:p>
                <a:pPr marL="0" indent="0">
                  <a:buNone/>
                </a:pPr>
                <a:r>
                  <a:rPr lang="vi-VN" sz="2400" dirty="0"/>
                  <a:t>A. A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VN" sz="2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2400" b="1" i="1">
                            <a:latin typeface="Cambria Math" panose="02040503050406030204" pitchFamily="18" charset="0"/>
                          </a:rPr>
                          <m:t>𝑭</m:t>
                        </m:r>
                      </m:num>
                      <m:den>
                        <m:r>
                          <a:rPr lang="vi-VN" sz="2400" b="1" i="1">
                            <a:latin typeface="Cambria Math" panose="02040503050406030204" pitchFamily="18" charset="0"/>
                          </a:rPr>
                          <m:t>𝒔</m:t>
                        </m:r>
                      </m:den>
                    </m:f>
                  </m:oMath>
                </a14:m>
                <a:r>
                  <a:rPr lang="vi-VN" sz="2400" dirty="0"/>
                  <a:t>.		B. A = F.s.</a:t>
                </a:r>
                <a:r>
                  <a:rPr lang="en-VN" sz="2400" dirty="0"/>
                  <a:t>		</a:t>
                </a:r>
                <a:r>
                  <a:rPr lang="vi-VN" sz="2400" dirty="0"/>
                  <a:t>C. A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VN" sz="2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2400" b="1" i="1">
                            <a:latin typeface="Cambria Math" panose="02040503050406030204" pitchFamily="18" charset="0"/>
                          </a:rPr>
                          <m:t>𝒔</m:t>
                        </m:r>
                      </m:num>
                      <m:den>
                        <m:r>
                          <a:rPr lang="vi-VN" sz="2400" b="1" i="1">
                            <a:latin typeface="Cambria Math" panose="02040503050406030204" pitchFamily="18" charset="0"/>
                          </a:rPr>
                          <m:t>𝑭</m:t>
                        </m:r>
                      </m:den>
                    </m:f>
                  </m:oMath>
                </a14:m>
                <a:r>
                  <a:rPr lang="vi-VN" sz="2400" dirty="0"/>
                  <a:t>.	D. Cả ba công thức trên đều sai.</a:t>
                </a:r>
                <a:endParaRPr lang="en-VN" sz="2400" dirty="0"/>
              </a:p>
              <a:p>
                <a:pPr marL="0" indent="0">
                  <a:buNone/>
                </a:pPr>
                <a:r>
                  <a:rPr lang="vi-VN" sz="2400" b="1" dirty="0"/>
                  <a:t>Câu 2.</a:t>
                </a:r>
                <a:r>
                  <a:rPr lang="vi-VN" sz="2400" dirty="0"/>
                  <a:t> Trường hợp nào dưới đây có công cơ học?</a:t>
                </a:r>
                <a:endParaRPr lang="en-VN" sz="2400" dirty="0"/>
              </a:p>
              <a:p>
                <a:pPr marL="0" indent="0">
                  <a:buNone/>
                </a:pPr>
                <a:r>
                  <a:rPr lang="vi-VN" sz="2400" dirty="0"/>
                  <a:t>A. Một quả bưởi rơi từ cành cây xuống.</a:t>
                </a:r>
                <a:endParaRPr lang="en-VN" sz="2400" dirty="0"/>
              </a:p>
              <a:p>
                <a:pPr marL="0" indent="0">
                  <a:buNone/>
                </a:pPr>
                <a:r>
                  <a:rPr lang="vi-VN" sz="2400" dirty="0"/>
                  <a:t>B. Một lực sĩ cử tạ đang đứng yên ở tư thế đỡ quả tạ.</a:t>
                </a:r>
                <a:endParaRPr lang="en-VN" sz="2400" dirty="0"/>
              </a:p>
              <a:p>
                <a:pPr marL="0" indent="0">
                  <a:buNone/>
                </a:pPr>
                <a:r>
                  <a:rPr lang="vi-VN" sz="2400" dirty="0"/>
                  <a:t>C. Một vật sau khi trượt xuống hết một mặt phẳng nghiêng, trượt đều trên mặt bàn nhẵn nằm ngang coi như không có ma sát.</a:t>
                </a:r>
                <a:endParaRPr lang="en-VN" sz="2400" dirty="0"/>
              </a:p>
              <a:p>
                <a:pPr marL="0" indent="0">
                  <a:buNone/>
                </a:pPr>
                <a:r>
                  <a:rPr lang="vi-VN" sz="2400" dirty="0"/>
                  <a:t>D. Hành khách đang ra sức đẩy một xe khách bị chết máy, nhưng xe vẫn không chuyển động được.</a:t>
                </a:r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66232649-E595-AB4E-85C6-C87783DBE9F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03156" y="1510047"/>
                <a:ext cx="11784169" cy="5045299"/>
              </a:xfrm>
              <a:blipFill>
                <a:blip r:embed="rId2"/>
                <a:stretch>
                  <a:fillRect l="-1507" t="-504" r="-1615" b="-4534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Graphic 6" descr="Checkmark with solid fill">
            <a:extLst>
              <a:ext uri="{FF2B5EF4-FFF2-40B4-BE49-F238E27FC236}">
                <a16:creationId xmlns:a16="http://schemas.microsoft.com/office/drawing/2014/main" id="{937FD573-C05F-5A43-9203-4ABEF5F6E9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729345" y="2195946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729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081219-5430-B54B-BC18-683D4FAB6D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VN" dirty="0"/>
              <a:t>III. Luyện tập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6232649-E595-AB4E-85C6-C87783DBE9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5607" y="1506829"/>
            <a:ext cx="11419267" cy="512579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vi-VN" sz="2400" b="1" dirty="0"/>
              <a:t>Câu 3.</a:t>
            </a:r>
            <a:r>
              <a:rPr lang="vi-VN" sz="2400" dirty="0"/>
              <a:t> Phát biểu nào dưới đây là đúng?</a:t>
            </a:r>
            <a:endParaRPr lang="en-VN" sz="2400" dirty="0"/>
          </a:p>
          <a:p>
            <a:pPr marL="0" indent="0">
              <a:buNone/>
            </a:pPr>
            <a:r>
              <a:rPr lang="vi-VN" sz="2400" dirty="0"/>
              <a:t>A. Jun là công của một lực làm vật chuyển dịch được 1m.</a:t>
            </a:r>
            <a:endParaRPr lang="en-VN" sz="2400" dirty="0"/>
          </a:p>
          <a:p>
            <a:pPr marL="0" indent="0">
              <a:buNone/>
            </a:pPr>
            <a:r>
              <a:rPr lang="vi-VN" sz="2400" dirty="0"/>
              <a:t>B. Jun là công của lực làm dịch chuyển một vật có khối lượng là 1 kg một đoạn đường 1 m.</a:t>
            </a:r>
            <a:endParaRPr lang="en-VN" sz="2400" dirty="0"/>
          </a:p>
          <a:p>
            <a:pPr marL="0" indent="0">
              <a:buNone/>
            </a:pPr>
            <a:r>
              <a:rPr lang="vi-VN" sz="2400" dirty="0"/>
              <a:t>C. Jun là công của lực 1 N làm dịch chuyển một vật một đoạn 1 m.</a:t>
            </a:r>
          </a:p>
          <a:p>
            <a:pPr marL="0" indent="0">
              <a:buNone/>
            </a:pPr>
            <a:r>
              <a:rPr lang="vi-VN" sz="2400" dirty="0"/>
              <a:t>D. Jun là công của lực 1 N làm dịch chuyển vật một đoạn 1 m theo hướng của lực.</a:t>
            </a:r>
          </a:p>
          <a:p>
            <a:pPr marL="0" indent="0">
              <a:buNone/>
            </a:pPr>
            <a:r>
              <a:rPr lang="vi-VN" sz="2400" b="1" dirty="0"/>
              <a:t>Câu 4.</a:t>
            </a:r>
            <a:r>
              <a:rPr lang="vi-VN" sz="2400" dirty="0"/>
              <a:t> Một vật trọng lượng 2 N trượt trên mặt bàn nằm ngang được 0,5 m. Công của trọng lực là</a:t>
            </a:r>
            <a:endParaRPr lang="en-VN" sz="2400" dirty="0"/>
          </a:p>
          <a:p>
            <a:pPr marL="0" indent="0">
              <a:buNone/>
            </a:pPr>
            <a:r>
              <a:rPr lang="vi-VN" sz="2400" dirty="0"/>
              <a:t>A. 1 J.		B. 0 J.		C. 2 J.		D. 0,5 J</a:t>
            </a:r>
            <a:endParaRPr lang="en-VN" sz="2400" dirty="0"/>
          </a:p>
        </p:txBody>
      </p:sp>
      <p:pic>
        <p:nvPicPr>
          <p:cNvPr id="4" name="Graphic 3" descr="Checkmark with solid fill">
            <a:extLst>
              <a:ext uri="{FF2B5EF4-FFF2-40B4-BE49-F238E27FC236}">
                <a16:creationId xmlns:a16="http://schemas.microsoft.com/office/drawing/2014/main" id="{705C1278-90BC-5F4F-A8E9-6D6F38C332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006421" y="6051886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1065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7E2DD2-4A0E-B54F-B462-D4E3E6636B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VN" dirty="0"/>
              <a:t>III. Luyện tập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545043-0F80-FC47-AD82-9358410F0E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9370" y="1561562"/>
            <a:ext cx="11191741" cy="50452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vi-VN" sz="2400" b="1" dirty="0"/>
              <a:t>Câu 5.</a:t>
            </a:r>
            <a:r>
              <a:rPr lang="vi-VN" sz="2400" dirty="0"/>
              <a:t> Một nhóm học sinh đẩy một xe chở đất đi từ A đến B trên một đoạn đường bằng phẳng nằm ngang. Tới B họ đổ hết đất trên xe xuống rồi lại đẩy xe không đi theo đường cũ về A. So sánh công sinh ra ở lượt đi và lượt về. Câu trả lời nào sau đây là đúng?</a:t>
            </a:r>
            <a:endParaRPr lang="en-VN" sz="2400" dirty="0"/>
          </a:p>
          <a:p>
            <a:pPr marL="0" indent="0">
              <a:buNone/>
            </a:pPr>
            <a:r>
              <a:rPr lang="vi-VN" sz="2400" dirty="0"/>
              <a:t>A. Công ở lượt đi bằng công ở lượt về vì đoạn đường đi được như nhau.</a:t>
            </a:r>
            <a:endParaRPr lang="en-VN" sz="2400" dirty="0"/>
          </a:p>
          <a:p>
            <a:pPr marL="0" indent="0">
              <a:buNone/>
            </a:pPr>
            <a:r>
              <a:rPr lang="vi-VN" sz="2400" dirty="0"/>
              <a:t>B. Công ở lượt đi lớn hơn vì lực kéo ở lượt đi lớn hơn lực kéo ở lượt về.</a:t>
            </a:r>
            <a:endParaRPr lang="en-VN" sz="2400" dirty="0"/>
          </a:p>
          <a:p>
            <a:pPr marL="0" indent="0">
              <a:buNone/>
            </a:pPr>
            <a:r>
              <a:rPr lang="vi-VN" sz="2400" dirty="0"/>
              <a:t>C. Công ở lượt về lớn hơn vì xe không thì đi nhanh hơn.</a:t>
            </a:r>
            <a:endParaRPr lang="en-VN" sz="2400" dirty="0"/>
          </a:p>
          <a:p>
            <a:pPr marL="0" indent="0">
              <a:buNone/>
            </a:pPr>
            <a:r>
              <a:rPr lang="vi-VN" sz="2400" dirty="0"/>
              <a:t>D. Công ở lượt đi nhỏ hơn vì kéo xe nặng thì đi chậm hơn.</a:t>
            </a:r>
            <a:r>
              <a:rPr lang="en-VN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19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Lí 8 - C1 B10 Elearning"/>
  <p:tag name="ISPRING_FIRST_PUBLISH" val="1"/>
  <p:tag name="ISPRING_PRESENTATION_COURSE_TITLE" val="Lí 8 - C1 B10 Elearning"/>
  <p:tag name="ISPRING_RESOURCE_FOLDER" val="D:\Documents\THCS Ngọc Hồi\Khối 8 21-22 Lý\Lí 8 - C1 B10 Elearning\"/>
  <p:tag name="ISPRING_PRESENTATION_PATH" val="D:\Documents\THCS Ngọc Hồi\Khối 8 21-22 Lý\Lí 8 - C1 B10 Elearning.pptx"/>
  <p:tag name="ISPRING_PROJECT_VERSION" val="9.3"/>
  <p:tag name="ISPRING_PROJECT_FOLDER_UPDATED" val="1"/>
  <p:tag name="ISPRING_SCREEN_RECS_UPDATED" val="D:\Documents\THCS Ngọc Hồi\Khối 8 21-22 Lý\Lí 8 - C1 B10 Elearning\"/>
  <p:tag name="ISPRING_UUID" val="{1FA55994-E1BC-4551-8269-491E803E968D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225954CC-75C1-4FD1-A419-214850A84BC7}:329"/>
  <p:tag name="ISPRING_SLIDE_ID_2" val="{A9BA636F-D413-4DFE-BCDA-9C8273009AC7}"/>
  <p:tag name="GENSWF_ADVANCE_TIME" val="13.354"/>
  <p:tag name="ISPRING_CUSTOM_TIMING_USED" val="1"/>
  <p:tag name="ISPRING_SLIDE_HAS_SCREEN_REC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FB5AA313-2656-499A-82BE-1C2A2B094980}:26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24A67AF-F7B1-4F30-ADB6-543A59487D55}:358"/>
</p:tagLst>
</file>

<file path=ppt/theme/theme1.xml><?xml version="1.0" encoding="utf-8"?>
<a:theme xmlns:a="http://schemas.openxmlformats.org/drawingml/2006/main" name="Văn học 16x9">
  <a:themeElements>
    <a:clrScheme name="Giấy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_50521053_TF03431380_Win32" id="{97A0B05D-6A43-465A-975C-5643A4A8F354}" vid="{9870D970-F83A-40C9-94BE-B2C804BC00AB}"/>
    </a:ext>
  </a:extLst>
</a:theme>
</file>

<file path=ppt/theme/theme2.xml><?xml version="1.0" encoding="utf-8"?>
<a:theme xmlns:a="http://schemas.openxmlformats.org/drawingml/2006/main" name="Chủ đề Offic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hủ đề Offic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PDescription xmlns="4873beb7-5857-4685-be1f-d57550cc96cc" xsi:nil="true"/>
    <AssetExpire xmlns="4873beb7-5857-4685-be1f-d57550cc96cc">2029-01-01T08:00:00+00:00</AssetExpire>
    <CampaignTagsTaxHTField0 xmlns="4873beb7-5857-4685-be1f-d57550cc96cc">
      <Terms xmlns="http://schemas.microsoft.com/office/infopath/2007/PartnerControls"/>
    </CampaignTagsTaxHTField0>
    <IntlLangReviewDate xmlns="4873beb7-5857-4685-be1f-d57550cc96cc" xsi:nil="true"/>
    <TPFriendlyName xmlns="4873beb7-5857-4685-be1f-d57550cc96cc" xsi:nil="true"/>
    <IntlLangReview xmlns="4873beb7-5857-4685-be1f-d57550cc96cc">false</IntlLangReview>
    <LocLastLocAttemptVersionLookup xmlns="4873beb7-5857-4685-be1f-d57550cc96cc">855024</LocLastLocAttemptVersionLookup>
    <PolicheckWords xmlns="4873beb7-5857-4685-be1f-d57550cc96cc" xsi:nil="true"/>
    <SubmitterId xmlns="4873beb7-5857-4685-be1f-d57550cc96cc" xsi:nil="true"/>
    <AcquiredFrom xmlns="4873beb7-5857-4685-be1f-d57550cc96cc">Internal MS</AcquiredFrom>
    <EditorialStatus xmlns="4873beb7-5857-4685-be1f-d57550cc96cc">Complete</EditorialStatus>
    <Markets xmlns="4873beb7-5857-4685-be1f-d57550cc96cc"/>
    <OriginAsset xmlns="4873beb7-5857-4685-be1f-d57550cc96cc" xsi:nil="true"/>
    <AssetStart xmlns="4873beb7-5857-4685-be1f-d57550cc96cc">2012-08-31T08:50:00+00:00</AssetStart>
    <FriendlyTitle xmlns="4873beb7-5857-4685-be1f-d57550cc96cc" xsi:nil="true"/>
    <MarketSpecific xmlns="4873beb7-5857-4685-be1f-d57550cc96cc">false</MarketSpecific>
    <TPNamespace xmlns="4873beb7-5857-4685-be1f-d57550cc96cc" xsi:nil="true"/>
    <PublishStatusLookup xmlns="4873beb7-5857-4685-be1f-d57550cc96cc">
      <Value>1616423</Value>
    </PublishStatusLookup>
    <APAuthor xmlns="4873beb7-5857-4685-be1f-d57550cc96cc">
      <UserInfo>
        <DisplayName>REDMOND\kristaa</DisplayName>
        <AccountId>136</AccountId>
        <AccountType/>
      </UserInfo>
    </APAuthor>
    <TPCommandLine xmlns="4873beb7-5857-4685-be1f-d57550cc96cc" xsi:nil="true"/>
    <IntlLangReviewer xmlns="4873beb7-5857-4685-be1f-d57550cc96cc" xsi:nil="true"/>
    <OpenTemplate xmlns="4873beb7-5857-4685-be1f-d57550cc96cc">true</OpenTemplate>
    <CSXSubmissionDate xmlns="4873beb7-5857-4685-be1f-d57550cc96cc" xsi:nil="true"/>
    <TaxCatchAll xmlns="4873beb7-5857-4685-be1f-d57550cc96cc"/>
    <Manager xmlns="4873beb7-5857-4685-be1f-d57550cc96cc" xsi:nil="true"/>
    <NumericId xmlns="4873beb7-5857-4685-be1f-d57550cc96cc" xsi:nil="true"/>
    <ParentAssetId xmlns="4873beb7-5857-4685-be1f-d57550cc96cc" xsi:nil="true"/>
    <OriginalSourceMarket xmlns="4873beb7-5857-4685-be1f-d57550cc96cc" xsi:nil="true"/>
    <ApprovalStatus xmlns="4873beb7-5857-4685-be1f-d57550cc96cc">InProgress</ApprovalStatus>
    <TPComponent xmlns="4873beb7-5857-4685-be1f-d57550cc96cc" xsi:nil="true"/>
    <EditorialTags xmlns="4873beb7-5857-4685-be1f-d57550cc96cc" xsi:nil="true"/>
    <TPExecutable xmlns="4873beb7-5857-4685-be1f-d57550cc96cc" xsi:nil="true"/>
    <TPLaunchHelpLink xmlns="4873beb7-5857-4685-be1f-d57550cc96cc" xsi:nil="true"/>
    <LocComments xmlns="4873beb7-5857-4685-be1f-d57550cc96cc" xsi:nil="true"/>
    <LocRecommendedHandoff xmlns="4873beb7-5857-4685-be1f-d57550cc96cc" xsi:nil="true"/>
    <SourceTitle xmlns="4873beb7-5857-4685-be1f-d57550cc96cc" xsi:nil="true"/>
    <CSXUpdate xmlns="4873beb7-5857-4685-be1f-d57550cc96cc">false</CSXUpdate>
    <IntlLocPriority xmlns="4873beb7-5857-4685-be1f-d57550cc96cc" xsi:nil="true"/>
    <UAProjectedTotalWords xmlns="4873beb7-5857-4685-be1f-d57550cc96cc" xsi:nil="true"/>
    <AssetType xmlns="4873beb7-5857-4685-be1f-d57550cc96cc">TP</AssetType>
    <MachineTranslated xmlns="4873beb7-5857-4685-be1f-d57550cc96cc">false</MachineTranslated>
    <OutputCachingOn xmlns="4873beb7-5857-4685-be1f-d57550cc96cc">false</OutputCachingOn>
    <TemplateStatus xmlns="4873beb7-5857-4685-be1f-d57550cc96cc">Complete</TemplateStatus>
    <IsSearchable xmlns="4873beb7-5857-4685-be1f-d57550cc96cc">true</IsSearchable>
    <ContentItem xmlns="4873beb7-5857-4685-be1f-d57550cc96cc" xsi:nil="true"/>
    <HandoffToMSDN xmlns="4873beb7-5857-4685-be1f-d57550cc96cc" xsi:nil="true"/>
    <ShowIn xmlns="4873beb7-5857-4685-be1f-d57550cc96cc">Show everywhere</ShowIn>
    <ThumbnailAssetId xmlns="4873beb7-5857-4685-be1f-d57550cc96cc" xsi:nil="true"/>
    <UALocComments xmlns="4873beb7-5857-4685-be1f-d57550cc96cc" xsi:nil="true"/>
    <UALocRecommendation xmlns="4873beb7-5857-4685-be1f-d57550cc96cc">Localize</UALocRecommendation>
    <LastModifiedDateTime xmlns="4873beb7-5857-4685-be1f-d57550cc96cc" xsi:nil="true"/>
    <LegacyData xmlns="4873beb7-5857-4685-be1f-d57550cc96cc" xsi:nil="true"/>
    <LocManualTestRequired xmlns="4873beb7-5857-4685-be1f-d57550cc96cc">false</LocManualTestRequired>
    <LocMarketGroupTiers2 xmlns="4873beb7-5857-4685-be1f-d57550cc96cc" xsi:nil="true"/>
    <ClipArtFilename xmlns="4873beb7-5857-4685-be1f-d57550cc96cc" xsi:nil="true"/>
    <TPApplication xmlns="4873beb7-5857-4685-be1f-d57550cc96cc" xsi:nil="true"/>
    <CSXHash xmlns="4873beb7-5857-4685-be1f-d57550cc96cc" xsi:nil="true"/>
    <DirectSourceMarket xmlns="4873beb7-5857-4685-be1f-d57550cc96cc" xsi:nil="true"/>
    <PrimaryImageGen xmlns="4873beb7-5857-4685-be1f-d57550cc96cc">true</PrimaryImageGen>
    <PlannedPubDate xmlns="4873beb7-5857-4685-be1f-d57550cc96cc" xsi:nil="true"/>
    <CSXSubmissionMarket xmlns="4873beb7-5857-4685-be1f-d57550cc96cc" xsi:nil="true"/>
    <Downloads xmlns="4873beb7-5857-4685-be1f-d57550cc96cc">0</Downloads>
    <ArtSampleDocs xmlns="4873beb7-5857-4685-be1f-d57550cc96cc" xsi:nil="true"/>
    <TrustLevel xmlns="4873beb7-5857-4685-be1f-d57550cc96cc">1 Microsoft Managed Content</TrustLevel>
    <BlockPublish xmlns="4873beb7-5857-4685-be1f-d57550cc96cc">false</BlockPublish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BusinessGroup xmlns="4873beb7-5857-4685-be1f-d57550cc96cc" xsi:nil="true"/>
    <Providers xmlns="4873beb7-5857-4685-be1f-d57550cc96cc" xsi:nil="true"/>
    <TemplateTemplateType xmlns="4873beb7-5857-4685-be1f-d57550cc96cc">PowerPoint Presentation Template</TemplateTemplateType>
    <TimesCloned xmlns="4873beb7-5857-4685-be1f-d57550cc96cc" xsi:nil="true"/>
    <TPAppVersion xmlns="4873beb7-5857-4685-be1f-d57550cc96cc" xsi:nil="true"/>
    <VoteCount xmlns="4873beb7-5857-4685-be1f-d57550cc96cc" xsi:nil="true"/>
    <AverageRating xmlns="4873beb7-5857-4685-be1f-d57550cc96cc" xsi:nil="true"/>
    <FeatureTagsTaxHTField0 xmlns="4873beb7-5857-4685-be1f-d57550cc96cc">
      <Terms xmlns="http://schemas.microsoft.com/office/infopath/2007/PartnerControls"/>
    </FeatureTagsTaxHTField0>
    <Provider xmlns="4873beb7-5857-4685-be1f-d57550cc96cc" xsi:nil="true"/>
    <UACurrentWords xmlns="4873beb7-5857-4685-be1f-d57550cc96cc" xsi:nil="true"/>
    <AssetId xmlns="4873beb7-5857-4685-be1f-d57550cc96cc">TP103431361</AssetId>
    <TPClientViewer xmlns="4873beb7-5857-4685-be1f-d57550cc96cc" xsi:nil="true"/>
    <DSATActionTaken xmlns="4873beb7-5857-4685-be1f-d57550cc96cc" xsi:nil="true"/>
    <APEditor xmlns="4873beb7-5857-4685-be1f-d57550cc96cc">
      <UserInfo>
        <DisplayName/>
        <AccountId xsi:nil="true"/>
        <AccountType/>
      </UserInfo>
    </APEditor>
    <TPInstallLocation xmlns="4873beb7-5857-4685-be1f-d57550cc96cc" xsi:nil="true"/>
    <OOCacheId xmlns="4873beb7-5857-4685-be1f-d57550cc96cc" xsi:nil="true"/>
    <IsDeleted xmlns="4873beb7-5857-4685-be1f-d57550cc96cc">false</IsDeleted>
    <PublishTargets xmlns="4873beb7-5857-4685-be1f-d57550cc96cc">OfficeOnlineVNext</PublishTargets>
    <ApprovalLog xmlns="4873beb7-5857-4685-be1f-d57550cc96cc" xsi:nil="true"/>
    <BugNumber xmlns="4873beb7-5857-4685-be1f-d57550cc96cc" xsi:nil="true"/>
    <CrawlForDependencies xmlns="4873beb7-5857-4685-be1f-d57550cc96cc">false</CrawlForDependencies>
    <InternalTagsTaxHTField0 xmlns="4873beb7-5857-4685-be1f-d57550cc96cc">
      <Terms xmlns="http://schemas.microsoft.com/office/infopath/2007/PartnerControls"/>
    </InternalTagsTaxHTField0>
    <LastHandOff xmlns="4873beb7-5857-4685-be1f-d57550cc96cc" xsi:nil="true"/>
    <Milestone xmlns="4873beb7-5857-4685-be1f-d57550cc96cc" xsi:nil="true"/>
    <OriginalRelease xmlns="4873beb7-5857-4685-be1f-d57550cc96cc">15</OriginalRelease>
    <RecommendationsModifier xmlns="4873beb7-5857-4685-be1f-d57550cc96cc" xsi:nil="true"/>
    <ScenarioTagsTaxHTField0 xmlns="4873beb7-5857-4685-be1f-d57550cc96cc">
      <Terms xmlns="http://schemas.microsoft.com/office/infopath/2007/PartnerControls"/>
    </ScenarioTagsTaxHTField0>
    <UANotes xmlns="4873beb7-5857-4685-be1f-d57550cc96cc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8CDDBB83-77C1-4099-A0AA-289882E745E2}">
  <ds:schemaRefs>
    <ds:schemaRef ds:uri="http://purl.org/dc/elements/1.1/"/>
    <ds:schemaRef ds:uri="http://schemas.microsoft.com/office/2006/metadata/properties"/>
    <ds:schemaRef ds:uri="4873beb7-5857-4685-be1f-d57550cc96cc"/>
    <ds:schemaRef ds:uri="http://schemas.openxmlformats.org/package/2006/metadata/core-properties"/>
    <ds:schemaRef ds:uri="http://purl.org/dc/terms/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28C8B9CA-0273-4370-889A-FC05DA5C2FA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61E720F-F05D-4536-9C34-0CFCED65D3B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Thiết kế bản trình bày học thuật, kẻ sọc và dải ruy băng (màn hình rộng)</Template>
  <TotalTime>1458</TotalTime>
  <Words>846</Words>
  <Application>Microsoft Macintosh PowerPoint</Application>
  <PresentationFormat>Widescreen</PresentationFormat>
  <Paragraphs>70</Paragraphs>
  <Slides>13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Cambria Math</vt:lpstr>
      <vt:lpstr>Euphemia</vt:lpstr>
      <vt:lpstr>Wingdings</vt:lpstr>
      <vt:lpstr>Văn học 16x9</vt:lpstr>
      <vt:lpstr>PowerPoint Presentation</vt:lpstr>
      <vt:lpstr>Chương I – CƠ HỌC Bài 13 CÔNG CƠ HỌC</vt:lpstr>
      <vt:lpstr>Các nội dung chính</vt:lpstr>
      <vt:lpstr>Từ các trường hợp quan sát trên, em có thể cho biết khi nào thì có công cơ học nào?</vt:lpstr>
      <vt:lpstr>I. Khi nào có công cơ học?</vt:lpstr>
      <vt:lpstr>II. Công thức tính công</vt:lpstr>
      <vt:lpstr>III. Luyện tập</vt:lpstr>
      <vt:lpstr>III. Luyện tập</vt:lpstr>
      <vt:lpstr>III. Luyện tập</vt:lpstr>
      <vt:lpstr>C5 (trang 48 SGK)</vt:lpstr>
      <vt:lpstr>C6 (trang 48 SGK)</vt:lpstr>
      <vt:lpstr>Nhiệm vụ học tập về nhà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Lí 8 - C1 B10 Elearning</dc:title>
  <dc:creator>Thu Thuỷ Đinh</dc:creator>
  <cp:lastModifiedBy>Thu Thuỷ Đinh</cp:lastModifiedBy>
  <cp:revision>52</cp:revision>
  <dcterms:created xsi:type="dcterms:W3CDTF">2021-09-05T13:58:26Z</dcterms:created>
  <dcterms:modified xsi:type="dcterms:W3CDTF">2022-01-07T03:53:14Z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0x0101006EDDDB5EE6D98C44930B742096920B300400F5B6D36B3EF94B4E9A635CDF2A18F5B8</vt:lpwstr>
  </property>
  <property fmtid="{D5CDD505-2E9C-101B-9397-08002B2CF9AE}" pid="3" name="InternalTags">
    <vt:lpwstr/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